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5"/>
  </p:handoutMasterIdLst>
  <p:sldIdLst>
    <p:sldId id="256" r:id="rId3"/>
    <p:sldId id="258" r:id="rId4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57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Шаблоны проектирования решают целые классы проблем проектирования, возникающие путем выявления и обобщения ценных проектных находок. Деятельность по формализации знания и фиксации наилучших решений в области проектирования служит многим важным целям: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Описывая шаблон, важно четко задать ситуацию, в которой применимо решение, дать один или несколько конкретных примеров, перечислить абстрактные признаки, характерные для всех примеров, а также рассуждения, объясняющие, почему решение является хорошим.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В своей книге "Designing Interfaces" – Дженифер Тидвелл (Jenifer Tidwell) предостерегает нас: "[Шаблоны] – это не готовые к употреблению компоненты; каждая реализация шаблона немного отличается от всех других"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sz="2000">
                <a:sym typeface="+mn-ea"/>
              </a:rPr>
              <a:t>Многие программы для электронной почты (в том числе и мобильные) используют этот шаблон, а его вариации встречаются в программах для создания и управления информацией, где часто требуется быстрый доступ и управление объектами многих типов.</a:t>
            </a:r>
            <a:endParaRPr lang="en-US" sz="2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Однако все не так просто. Этот шаблон в чистом виде, безусловно, удобен в случае относительно большого экрана (монитор или планшет), однако на мобильном телефоне он малоприменим. Решением проблемы является отказ от единого экрана: выделив каждому разделу собственную экранную сущность и организовав связь между ними, можно получить высокофункциональное приложение ( рис. 3.3).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Силы, вложенные в разработку модели поведения программного продукта, будут потрачены впустую, если вы не сумеете должным образом донести до пользователей принципы этого поведения. В случае мобильных продуктов это делается визуальными средствами – путем отображения объектов на дисплее (в некоторых случаях целесообразно использовать тактильные ощущения от нажатия).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Дизайнеры создают объекты, которыми будут пользоваться другие люди. Если говорить о дизайнерах визуальных интерфейсов, то они ищут наилучшее представление, доносящее информацию о поведении программы, в проектировании которой они принимают участие. Придерживаясь целеориентированного подхода, они должны стремиться представлять поведение и информацию в понятном и полезном виде, который поддерживает маркетинговые цели организации и эмоциональные цели персонажей. Разумеется, визуальный дизайн пользовательских интерфейсов не исключает эстетических соображений, но такие соображения не должны выходить за рамки функционального каркаса.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Шаблоны дизайна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Графический дизайн и пользовательские интерфейсы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985" y="1253490"/>
            <a:ext cx="11048365" cy="5170805"/>
          </a:xfrm>
        </p:spPr>
        <p:txBody>
          <a:bodyPr>
            <a:noAutofit/>
          </a:bodyPr>
          <a:p>
            <a:r>
              <a:rPr lang="en-US" sz="3200"/>
              <a:t>Графические дизайнеры обычно очень хорошо разбираются в визуальных аспектах и хуже представляют себе понятия, лежащие в основе поведения программного продукта и взаимодействия с ним. Они способны создавать красивую и адекватную внешность интерфейсов, а кроме того – привносить фирменный стиль во внешний вид и поведение программного продукта. Для таких специалистов дизайн или проектирование интерфейса есть в первую очередь тон, стиль, композиция, которые являются атрибутами бренда, во вторую очередь –прозрачность и понятность информации и лишь затем – передача информации о поведении посредством ожидаемого назначения.</a:t>
            </a:r>
            <a:endParaRPr lang="en-US"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Литература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https://intuit.ru/studies/professional_skill_improvements/12785/courses/1219/lecture/22484?page=2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Шаблоны проектирования решают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4000"/>
              <a:t>сократить время и усилия, затрачиваемые на проектирование в новых проектах;</a:t>
            </a:r>
            <a:endParaRPr lang="en-US" sz="4000"/>
          </a:p>
          <a:p>
            <a:r>
              <a:rPr lang="en-US" sz="4000"/>
              <a:t>повысить качество проектных решений;</a:t>
            </a:r>
            <a:endParaRPr lang="en-US" sz="4000"/>
          </a:p>
          <a:p>
            <a:r>
              <a:rPr lang="en-US" sz="4000"/>
              <a:t>способствовать улучшению коммуникации между проектировщиками и программистами;</a:t>
            </a:r>
            <a:endParaRPr lang="en-US" sz="4000"/>
          </a:p>
          <a:p>
            <a:r>
              <a:rPr lang="en-US" sz="4000"/>
              <a:t>повысить профессиональный уровень проектировщиков.</a:t>
            </a:r>
            <a:endParaRPr lang="en-US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4800"/>
              <a:t>Шаблоны всегда применяются в рамках некоторого контекста и конструируются так, чтобы быть применимыми в типичных ситуациях, которые имеют схожий контекст использования, схожие ограничения и условия</a:t>
            </a:r>
            <a:endParaRPr lang="en-US"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4800"/>
              <a:t>Шаблоны проектирования не являются рецептами или готовыми решениями. </a:t>
            </a:r>
            <a:endParaRPr lang="en-US" sz="4800"/>
          </a:p>
          <a:p>
            <a:r>
              <a:rPr lang="en-US" sz="4800">
                <a:sym typeface="+mn-ea"/>
              </a:rPr>
              <a:t>Дженифер Тидвелл - [Шаблоны] – это не готовые к употреблению компоненты;</a:t>
            </a:r>
            <a:endParaRPr lang="en-US" sz="48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Типы шаблонов проектирования взаимодействия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545" y="1276985"/>
            <a:ext cx="11063605" cy="5338445"/>
          </a:xfrm>
        </p:spPr>
        <p:txBody>
          <a:bodyPr>
            <a:noAutofit/>
          </a:bodyPr>
          <a:p>
            <a:r>
              <a:rPr lang="en-US" sz="3600"/>
              <a:t>Шаблоны позиционирования могут применяться на концептуальном уровне и помогают определить тип продукта в отношении к пользователю.</a:t>
            </a:r>
            <a:endParaRPr lang="en-US" sz="3600"/>
          </a:p>
          <a:p>
            <a:r>
              <a:rPr lang="en-US" sz="3600"/>
              <a:t>Структурные шаблоны решают проблемы, связанные с управлением отображением информации и функциональных элементов на экране.</a:t>
            </a:r>
            <a:endParaRPr lang="en-US" sz="3600"/>
          </a:p>
          <a:p>
            <a:r>
              <a:rPr lang="en-US" sz="3600"/>
              <a:t>Поведенческие шаблоны решают широкий спектр проблем, относящихся к конкретным взаимодействиям с теми или иными элементами интерфейса.</a:t>
            </a:r>
            <a:endParaRPr lang="en-US"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2851"/>
          <a:stretch>
            <a:fillRect/>
          </a:stretch>
        </p:blipFill>
        <p:spPr>
          <a:xfrm>
            <a:off x="5398135" y="1584325"/>
            <a:ext cx="6793230" cy="5273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Структурные шаблоны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426845"/>
            <a:ext cx="5140325" cy="4750435"/>
          </a:xfrm>
        </p:spPr>
        <p:txBody>
          <a:bodyPr>
            <a:noAutofit/>
          </a:bodyPr>
          <a:p>
            <a:r>
              <a:rPr lang="en-US" sz="4000"/>
              <a:t>Структурные шаблоны являются, по всей видимости, наименее документированными, однако при этом они распространены повсеместно. </a:t>
            </a:r>
            <a:endParaRPr lang="en-US"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3360" y="49530"/>
            <a:ext cx="14502765" cy="67583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sz="4000"/>
          </a:p>
        </p:txBody>
      </p:sp>
      <p:pic>
        <p:nvPicPr>
          <p:cNvPr id="6" name="Picture 5" descr="photo_2022-11-04_11-10-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2930" y="258445"/>
            <a:ext cx="2863850" cy="6049010"/>
          </a:xfrm>
          <a:prstGeom prst="rect">
            <a:avLst/>
          </a:prstGeom>
        </p:spPr>
      </p:pic>
      <p:pic>
        <p:nvPicPr>
          <p:cNvPr id="7" name="Picture 6" descr="photo_2022-11-04_11-10-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185" y="222885"/>
            <a:ext cx="2897505" cy="61201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Визуальный дизайн интерфейсов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68450"/>
            <a:ext cx="10515600" cy="4351338"/>
          </a:xfrm>
        </p:spPr>
        <p:txBody>
          <a:bodyPr>
            <a:noAutofit/>
          </a:bodyPr>
          <a:p>
            <a:r>
              <a:rPr lang="en-US" sz="3600" i="1"/>
              <a:t>Визуальный дизайн </a:t>
            </a:r>
            <a:r>
              <a:rPr lang="en-US" sz="3600"/>
              <a:t>интерфейсов – очень нужная и уникальная дисциплина, которую следует применять в сочетании с проектированием взаимодействия и промышленным дизайном. Она способна серьезно повлиять на эффективность и привлекательность продукта, но для полной реализации этого потенциала нужно не откладывать визуальный дизайн на потом, а сделать его одним из основных инструментов удовлетворения потребностей пользователей и бизнеса.</a:t>
            </a:r>
            <a:endParaRPr lang="en-US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2432</Words>
  <Application>WPS Presentation</Application>
  <PresentationFormat>宽屏</PresentationFormat>
  <Paragraphs>36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SimSun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asf</cp:lastModifiedBy>
  <cp:revision>7</cp:revision>
  <dcterms:created xsi:type="dcterms:W3CDTF">2022-11-04T06:30:33Z</dcterms:created>
  <dcterms:modified xsi:type="dcterms:W3CDTF">2022-11-04T06:30:33Z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