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1" r:id="rId2"/>
    <p:sldId id="339" r:id="rId3"/>
    <p:sldId id="378" r:id="rId4"/>
    <p:sldId id="376" r:id="rId5"/>
    <p:sldId id="377" r:id="rId6"/>
    <p:sldId id="365" r:id="rId7"/>
    <p:sldId id="379" r:id="rId8"/>
    <p:sldId id="366" r:id="rId9"/>
    <p:sldId id="367" r:id="rId10"/>
    <p:sldId id="369" r:id="rId11"/>
    <p:sldId id="368" r:id="rId12"/>
    <p:sldId id="370" r:id="rId13"/>
    <p:sldId id="374" r:id="rId14"/>
    <p:sldId id="375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pos="631">
          <p15:clr>
            <a:srgbClr val="A4A3A4"/>
          </p15:clr>
        </p15:guide>
        <p15:guide id="8" pos="1020">
          <p15:clr>
            <a:srgbClr val="A4A3A4"/>
          </p15:clr>
        </p15:guide>
        <p15:guide id="9" pos="5389">
          <p15:clr>
            <a:srgbClr val="A4A3A4"/>
          </p15:clr>
        </p15:guide>
        <p15:guide id="10" pos="3120">
          <p15:clr>
            <a:srgbClr val="A4A3A4"/>
          </p15:clr>
        </p15:guide>
        <p15:guide id="11" pos="219">
          <p15:clr>
            <a:srgbClr val="A4A3A4"/>
          </p15:clr>
        </p15:guide>
        <p15:guide id="12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5A0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9" autoAdjust="0"/>
    <p:restoredTop sz="86007" autoAdjust="0"/>
  </p:normalViewPr>
  <p:slideViewPr>
    <p:cSldViewPr snapToGrid="0" showGuides="1">
      <p:cViewPr varScale="1">
        <p:scale>
          <a:sx n="74" d="100"/>
          <a:sy n="74" d="100"/>
        </p:scale>
        <p:origin x="1440" y="77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12/04/2018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02A76-B312-094B-9753-81FF1225BC67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176DB-8990-CF41-92DD-169D7E588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5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TCS to not only lower the torque but also to provide brake torque (assuming brake by wire) in order to handle the transient phase at launch more gracefully.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176DB-8990-CF41-92DD-169D7E5880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Red- lowest times- best possible controlled </a:t>
            </a:r>
          </a:p>
          <a:p>
            <a:r>
              <a:rPr lang="en-US" dirty="0"/>
              <a:t>Green-uncontrolled time is lowest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176DB-8990-CF41-92DD-169D7E5880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9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difference between P and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176DB-8990-CF41-92DD-169D7E5880A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GB" dirty="0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ktangel 12">
            <a:extLst>
              <a:ext uri="{FF2B5EF4-FFF2-40B4-BE49-F238E27FC236}">
                <a16:creationId xmlns:a16="http://schemas.microsoft.com/office/drawing/2014/main" id="{913A2E54-DAED-E847-93E1-D91F0A4CC4F1}"/>
              </a:ext>
            </a:extLst>
          </p:cNvPr>
          <p:cNvSpPr/>
          <p:nvPr userDrawn="1"/>
        </p:nvSpPr>
        <p:spPr>
          <a:xfrm>
            <a:off x="-1728216" y="5971378"/>
            <a:ext cx="10872216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195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/>
          </p:nvPr>
        </p:nvSpPr>
        <p:spPr>
          <a:xfrm>
            <a:off x="1619250" y="1220307"/>
            <a:ext cx="6935788" cy="44407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52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7896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257663"/>
            <a:ext cx="3312790" cy="4403361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860EEE5-BDAD-1F45-B7A1-8CC60E7C0D60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270115"/>
            <a:ext cx="3328988" cy="4390909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59856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295021"/>
            <a:ext cx="3312790" cy="4366004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FD0616E-5C8C-4044-B81F-34CA2FFCF210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282568"/>
            <a:ext cx="3328988" cy="437845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sv-SE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369FE61E-5682-764B-B716-A25ADC77934B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257663"/>
            <a:ext cx="3328988" cy="4403361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257663"/>
            <a:ext cx="3328988" cy="4403361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289575C-4E23-C842-8CB6-3A3CAD9C27E3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3651" y="1282567"/>
            <a:ext cx="9180625" cy="5005102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0006" h="4281672">
                <a:moveTo>
                  <a:pt x="69" y="0"/>
                </a:moveTo>
                <a:lnTo>
                  <a:pt x="9149876" y="9702"/>
                </a:lnTo>
                <a:lnTo>
                  <a:pt x="9149876" y="89"/>
                </a:lnTo>
                <a:cubicBezTo>
                  <a:pt x="9151464" y="1317690"/>
                  <a:pt x="9138022" y="2649786"/>
                  <a:pt x="9139610" y="3967387"/>
                </a:cubicBezTo>
                <a:lnTo>
                  <a:pt x="1343580" y="3963016"/>
                </a:lnTo>
                <a:cubicBezTo>
                  <a:pt x="1305423" y="3967687"/>
                  <a:pt x="1277548" y="3969456"/>
                  <a:pt x="1268613" y="4009885"/>
                </a:cubicBezTo>
                <a:cubicBezTo>
                  <a:pt x="1259678" y="4050314"/>
                  <a:pt x="1265601" y="4168622"/>
                  <a:pt x="1261493" y="4220084"/>
                </a:cubicBezTo>
                <a:cubicBezTo>
                  <a:pt x="1252639" y="4259467"/>
                  <a:pt x="1251642" y="4256446"/>
                  <a:pt x="1213117" y="4280000"/>
                </a:cubicBezTo>
                <a:lnTo>
                  <a:pt x="5075" y="4281672"/>
                </a:lnTo>
                <a:cubicBezTo>
                  <a:pt x="9308" y="3094403"/>
                  <a:pt x="1643" y="1905539"/>
                  <a:pt x="5876" y="718270"/>
                </a:cubicBezTo>
                <a:cubicBezTo>
                  <a:pt x="5876" y="326939"/>
                  <a:pt x="-737" y="428625"/>
                  <a:pt x="6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C3CE2F6-75EB-E145-97E4-6A8B22012B1C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295020"/>
            <a:ext cx="6935788" cy="4366005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896BC28-4126-D644-A232-753F1F79F168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r-FR"/>
              <a:t>SD2231 - Applied vehicle dynamics control</a:t>
            </a:r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220307"/>
            <a:ext cx="6935788" cy="44407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FD891CAE-1E8D-854E-BE4C-6D15A1CDACE7}" type="datetime1">
              <a:rPr lang="sv-SE" smtClean="0"/>
              <a:t>2018-04-12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-1728216" y="5971378"/>
            <a:ext cx="10872216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195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4" r:id="rId4"/>
    <p:sldLayoutId id="2147483663" r:id="rId5"/>
    <p:sldLayoutId id="2147483661" r:id="rId6"/>
    <p:sldLayoutId id="2147483662" r:id="rId7"/>
    <p:sldLayoutId id="2147483655" r:id="rId8"/>
  </p:sldLayoutIdLst>
  <p:hf hd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963" y="944854"/>
            <a:ext cx="7376105" cy="1043684"/>
          </a:xfrm>
        </p:spPr>
        <p:txBody>
          <a:bodyPr>
            <a:normAutofit fontScale="90000"/>
          </a:bodyPr>
          <a:lstStyle/>
          <a:p>
            <a:r>
              <a:rPr lang="en-GB" dirty="0"/>
              <a:t>APPLIED VEHICLE DYNAMICS</a:t>
            </a:r>
            <a:br>
              <a:rPr lang="en-GB" dirty="0"/>
            </a:br>
            <a:r>
              <a:rPr lang="en-GB" dirty="0"/>
              <a:t>SD2231 – Lab 1 Group 4</a:t>
            </a:r>
            <a:br>
              <a:rPr lang="en-GB" dirty="0"/>
            </a:br>
            <a:r>
              <a:rPr lang="en-GB" sz="3100" b="0" dirty="0"/>
              <a:t>Slip Control</a:t>
            </a:r>
            <a:endParaRPr lang="en-US" sz="31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963" y="3554953"/>
            <a:ext cx="6987075" cy="936104"/>
          </a:xfrm>
        </p:spPr>
        <p:txBody>
          <a:bodyPr/>
          <a:lstStyle/>
          <a:p>
            <a:r>
              <a:rPr lang="en-US" dirty="0"/>
              <a:t>Ansh Gandhi</a:t>
            </a:r>
          </a:p>
          <a:p>
            <a:r>
              <a:rPr lang="en-US" dirty="0"/>
              <a:t>Ankur </a:t>
            </a:r>
            <a:r>
              <a:rPr lang="en-US" dirty="0" err="1"/>
              <a:t>Fartyal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4106" y="204366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Road Anti Lock Braking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3298" y="944174"/>
            <a:ext cx="7325040" cy="4693519"/>
          </a:xfrm>
        </p:spPr>
        <p:txBody>
          <a:bodyPr>
            <a:normAutofit/>
          </a:bodyPr>
          <a:lstStyle/>
          <a:p>
            <a:pPr marL="6985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1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A208B-BFE0-4A2F-946B-789B100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14A77-08F9-4A86-9A80-AE0EDD4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C6CB-E435-41B4-A239-FA7FE31D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53C37-0510-436B-B63E-0AF0E46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56" y="774566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Road Vehicle: ABS braking distance (in meters)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F5828E-AFC4-4E5C-95E8-5BC403D6D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019667"/>
              </p:ext>
            </p:extLst>
          </p:nvPr>
        </p:nvGraphicFramePr>
        <p:xfrm>
          <a:off x="1104106" y="1645746"/>
          <a:ext cx="693578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47">
                  <a:extLst>
                    <a:ext uri="{9D8B030D-6E8A-4147-A177-3AD203B41FA5}">
                      <a16:colId xmlns:a16="http://schemas.microsoft.com/office/drawing/2014/main" val="2168022062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273176979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597372334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479511040"/>
                    </a:ext>
                  </a:extLst>
                </a:gridCol>
              </a:tblGrid>
              <a:tr h="313546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0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45.69m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56.64m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176.03m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2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54.26m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177.20m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32.44m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54.26m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177.23m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32.44m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54.26m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177.20m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32.09m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54.25m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617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14C4F9-DE6A-4065-8EC6-0CBDE0BDD38E}"/>
              </a:ext>
            </a:extLst>
          </p:cNvPr>
          <p:cNvSpPr txBox="1"/>
          <p:nvPr/>
        </p:nvSpPr>
        <p:spPr>
          <a:xfrm>
            <a:off x="1672635" y="4229100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PID Controller saves 13.6m on Dry and 2.39m on Wet </a:t>
            </a:r>
          </a:p>
        </p:txBody>
      </p:sp>
    </p:spTree>
    <p:extLst>
      <p:ext uri="{BB962C8B-B14F-4D97-AF65-F5344CB8AC3E}">
        <p14:creationId xmlns:p14="http://schemas.microsoft.com/office/powerpoint/2010/main" val="42785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7760" y="191089"/>
            <a:ext cx="6935788" cy="668338"/>
          </a:xfrm>
        </p:spPr>
        <p:txBody>
          <a:bodyPr/>
          <a:lstStyle/>
          <a:p>
            <a:r>
              <a:rPr lang="en-US" dirty="0"/>
              <a:t>Rail Slip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369D19-FA19-4631-8155-10BB7B743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t="6358" r="8160"/>
          <a:stretch/>
        </p:blipFill>
        <p:spPr>
          <a:xfrm>
            <a:off x="1233150" y="859427"/>
            <a:ext cx="6061171" cy="50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A208B-BFE0-4A2F-946B-789B100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14A77-08F9-4A86-9A80-AE0EDD4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C6CB-E435-41B4-A239-FA7FE31D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53C37-0510-436B-B63E-0AF0E46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06" y="359248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Rail Vehicle: TCS acceleration times (in seconds)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F5828E-AFC4-4E5C-95E8-5BC403D6D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48809"/>
              </p:ext>
            </p:extLst>
          </p:nvPr>
        </p:nvGraphicFramePr>
        <p:xfrm>
          <a:off x="1334601" y="1570650"/>
          <a:ext cx="693579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490">
                  <a:extLst>
                    <a:ext uri="{9D8B030D-6E8A-4147-A177-3AD203B41FA5}">
                      <a16:colId xmlns:a16="http://schemas.microsoft.com/office/drawing/2014/main" val="2168022062"/>
                    </a:ext>
                  </a:extLst>
                </a:gridCol>
                <a:gridCol w="3802300">
                  <a:extLst>
                    <a:ext uri="{9D8B030D-6E8A-4147-A177-3AD203B41FA5}">
                      <a16:colId xmlns:a16="http://schemas.microsoft.com/office/drawing/2014/main" val="1273176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Acceleration time (in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0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24608"/>
                  </a:ext>
                </a:extLst>
              </a:tr>
              <a:tr h="327885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12.90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617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359E9A-6045-40BB-A24B-48A58139B7CC}"/>
              </a:ext>
            </a:extLst>
          </p:cNvPr>
          <p:cNvSpPr txBox="1"/>
          <p:nvPr/>
        </p:nvSpPr>
        <p:spPr>
          <a:xfrm>
            <a:off x="2428381" y="4239491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PID Controller gives best controlled time </a:t>
            </a:r>
          </a:p>
          <a:p>
            <a:pPr algn="ctr"/>
            <a:r>
              <a:rPr lang="en-US" b="1" dirty="0"/>
              <a:t>and most stable response</a:t>
            </a:r>
          </a:p>
        </p:txBody>
      </p:sp>
    </p:spTree>
    <p:extLst>
      <p:ext uri="{BB962C8B-B14F-4D97-AF65-F5344CB8AC3E}">
        <p14:creationId xmlns:p14="http://schemas.microsoft.com/office/powerpoint/2010/main" val="295304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A208B-BFE0-4A2F-946B-789B100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14A77-08F9-4A86-9A80-AE0EDD4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C6CB-E435-41B4-A239-FA7FE31D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53C37-0510-436B-B63E-0AF0E46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56" y="774566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Rail Vehicle: ABS braking distance (in meters)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4C4F9-DE6A-4065-8EC6-0CBDE0BDD38E}"/>
              </a:ext>
            </a:extLst>
          </p:cNvPr>
          <p:cNvSpPr txBox="1"/>
          <p:nvPr/>
        </p:nvSpPr>
        <p:spPr>
          <a:xfrm>
            <a:off x="1268681" y="4229100"/>
            <a:ext cx="678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PID gives most stable response despite a negligible tradeoff</a:t>
            </a:r>
          </a:p>
          <a:p>
            <a:pPr algn="ctr"/>
            <a:r>
              <a:rPr lang="en-US" b="1" dirty="0"/>
              <a:t> in stopping distance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297D456-1FB2-4EBB-AAED-C9DB2E91F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286771"/>
              </p:ext>
            </p:extLst>
          </p:nvPr>
        </p:nvGraphicFramePr>
        <p:xfrm>
          <a:off x="1104105" y="1726022"/>
          <a:ext cx="693579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490">
                  <a:extLst>
                    <a:ext uri="{9D8B030D-6E8A-4147-A177-3AD203B41FA5}">
                      <a16:colId xmlns:a16="http://schemas.microsoft.com/office/drawing/2014/main" val="2605246147"/>
                    </a:ext>
                  </a:extLst>
                </a:gridCol>
                <a:gridCol w="3802300">
                  <a:extLst>
                    <a:ext uri="{9D8B030D-6E8A-4147-A177-3AD203B41FA5}">
                      <a16:colId xmlns:a16="http://schemas.microsoft.com/office/drawing/2014/main" val="1871898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Braking Distance (in meters)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8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300.74m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6631"/>
                  </a:ext>
                </a:extLst>
              </a:tr>
              <a:tr h="327885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284.78m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284.79m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284.78m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284.79m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55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04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FCBD-D56F-E046-A8D3-ADC3EF4D6E9A}" type="datetime1">
              <a:rPr lang="sv-SE" smtClean="0"/>
              <a:t>2018-04-12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8524" y="2102069"/>
            <a:ext cx="9144000" cy="318575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marL="342900" indent="-3429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390525" indent="-390525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3200" i="1" dirty="0">
              <a:solidFill>
                <a:srgbClr val="0070C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 bwMode="auto">
          <a:xfrm>
            <a:off x="1764323" y="1107934"/>
            <a:ext cx="5615354" cy="72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br>
              <a:rPr lang="en-US" sz="4000" b="1" dirty="0">
                <a:solidFill>
                  <a:schemeClr val="accent2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r>
              <a:rPr lang="en-US" sz="4000" b="1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Questions!!</a:t>
            </a:r>
          </a:p>
        </p:txBody>
      </p:sp>
    </p:spTree>
    <p:extLst>
      <p:ext uri="{BB962C8B-B14F-4D97-AF65-F5344CB8AC3E}">
        <p14:creationId xmlns:p14="http://schemas.microsoft.com/office/powerpoint/2010/main" val="8299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B854-B0F2-8641-BC9B-D1C8EBDC2A17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unique feature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Created scripts that automate simulations and generate results to optimize the feedthrough gains and controller gains using minimal manual iterations.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Using both pedal position and acceleration to design the activation logic.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ABS operates using both motor and brake torques.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Work ongoing – Implementing TCS to control both motor and brake torque</a:t>
            </a:r>
          </a:p>
        </p:txBody>
      </p:sp>
    </p:spTree>
    <p:extLst>
      <p:ext uri="{BB962C8B-B14F-4D97-AF65-F5344CB8AC3E}">
        <p14:creationId xmlns:p14="http://schemas.microsoft.com/office/powerpoint/2010/main" val="42129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8246F-90E1-4793-9628-99043B9C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45AF3-AB78-4538-957A-6CC9AD3A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44B5E-9621-4A91-910E-9FC927D1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B44C0-4207-4270-85DD-8357529C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24" y="357795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Controller Block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BBAAF8-A9F3-46B7-AC6B-31BF88BD5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" y="1141666"/>
            <a:ext cx="9016888" cy="4261607"/>
          </a:xfrm>
        </p:spPr>
      </p:pic>
    </p:spTree>
    <p:extLst>
      <p:ext uri="{BB962C8B-B14F-4D97-AF65-F5344CB8AC3E}">
        <p14:creationId xmlns:p14="http://schemas.microsoft.com/office/powerpoint/2010/main" val="69611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8246F-90E1-4793-9628-99043B9C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45AF3-AB78-4538-957A-6CC9AD3A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44B5E-9621-4A91-910E-9FC927D1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B44C0-4207-4270-85DD-8357529C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56" y="368186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Activation Logic TCS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069CCBE-9DFB-4174-AE3C-E12EE280C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1" y="1152506"/>
            <a:ext cx="6935788" cy="4181947"/>
          </a:xfrm>
        </p:spPr>
      </p:pic>
    </p:spTree>
    <p:extLst>
      <p:ext uri="{BB962C8B-B14F-4D97-AF65-F5344CB8AC3E}">
        <p14:creationId xmlns:p14="http://schemas.microsoft.com/office/powerpoint/2010/main" val="210469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8246F-90E1-4793-9628-99043B9C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45AF3-AB78-4538-957A-6CC9AD3A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44B5E-9621-4A91-910E-9FC927D1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B44C0-4207-4270-85DD-8357529C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56" y="357795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Activation Logic ABS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A1A3FA-F309-468E-946E-4042E1850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60" y="1127269"/>
            <a:ext cx="6712240" cy="4440237"/>
          </a:xfrm>
        </p:spPr>
      </p:pic>
    </p:spTree>
    <p:extLst>
      <p:ext uri="{BB962C8B-B14F-4D97-AF65-F5344CB8AC3E}">
        <p14:creationId xmlns:p14="http://schemas.microsoft.com/office/powerpoint/2010/main" val="343295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most difficult part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250" y="1220307"/>
            <a:ext cx="7325040" cy="469351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Debugging and establishing robust activation logic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Troubleshooting the ‘delta torque logic’ to foresee and avoid pitfalls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Implementing TCS in both motor and brake torques leads to very unexpected results for which there are a few possible theories but no clear explanation. The expected result was that the system would be able to approach desired slip faster.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Arriving at single gain values for P, PD, PI and PID for all surfaces at the same time in the road vehicle was a very tedious job. Specially for TCS because the controller that gave the best control characteristics usually gave worse times than the uncontrolled case due to the transient phase at launch.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Quantifying ‘instability’ in Task 2c. Which slip is considered too much?</a:t>
            </a:r>
          </a:p>
        </p:txBody>
      </p:sp>
    </p:spTree>
    <p:extLst>
      <p:ext uri="{BB962C8B-B14F-4D97-AF65-F5344CB8AC3E}">
        <p14:creationId xmlns:p14="http://schemas.microsoft.com/office/powerpoint/2010/main" val="34896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D81E-884E-47D6-8975-399D591B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67" y="2158708"/>
            <a:ext cx="6984337" cy="1043684"/>
          </a:xfrm>
        </p:spPr>
        <p:txBody>
          <a:bodyPr/>
          <a:lstStyle/>
          <a:p>
            <a:r>
              <a:rPr lang="en-US" dirty="0"/>
              <a:t>Our Final Results</a:t>
            </a:r>
          </a:p>
        </p:txBody>
      </p:sp>
    </p:spTree>
    <p:extLst>
      <p:ext uri="{BB962C8B-B14F-4D97-AF65-F5344CB8AC3E}">
        <p14:creationId xmlns:p14="http://schemas.microsoft.com/office/powerpoint/2010/main" val="200904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7924" y="174607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Road Traction Control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3298" y="944174"/>
            <a:ext cx="7325040" cy="4693519"/>
          </a:xfrm>
        </p:spPr>
        <p:txBody>
          <a:bodyPr>
            <a:normAutofit/>
          </a:bodyPr>
          <a:lstStyle/>
          <a:p>
            <a:pPr marL="6985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A83AB-AD62-4125-9527-146A69A4C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 t="2031" r="7784" b="-1"/>
          <a:stretch/>
        </p:blipFill>
        <p:spPr>
          <a:xfrm>
            <a:off x="1590940" y="1269276"/>
            <a:ext cx="5309755" cy="44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A208B-BFE0-4A2F-946B-789B100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14A77-08F9-4A86-9A80-AE0EDD4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C6CB-E435-41B4-A239-FA7FE31D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53C37-0510-436B-B63E-0AF0E46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06" y="359248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Road Vehicle: TCS acceleration times (in seconds)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F5828E-AFC4-4E5C-95E8-5BC403D6D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171581"/>
              </p:ext>
            </p:extLst>
          </p:nvPr>
        </p:nvGraphicFramePr>
        <p:xfrm>
          <a:off x="1104106" y="1476110"/>
          <a:ext cx="6935788" cy="225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47">
                  <a:extLst>
                    <a:ext uri="{9D8B030D-6E8A-4147-A177-3AD203B41FA5}">
                      <a16:colId xmlns:a16="http://schemas.microsoft.com/office/drawing/2014/main" val="2168022062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273176979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597372334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47951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0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3.74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8.56 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24608"/>
                  </a:ext>
                </a:extLst>
              </a:tr>
              <a:tr h="396268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3.76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8.60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 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8.77 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2.82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617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359E9A-6045-40BB-A24B-48A58139B7CC}"/>
              </a:ext>
            </a:extLst>
          </p:cNvPr>
          <p:cNvSpPr txBox="1"/>
          <p:nvPr/>
        </p:nvSpPr>
        <p:spPr>
          <a:xfrm>
            <a:off x="1645558" y="4364182"/>
            <a:ext cx="585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PID Controller saves 0.91 seconds (on Dry surface) </a:t>
            </a:r>
          </a:p>
        </p:txBody>
      </p:sp>
    </p:spTree>
    <p:extLst>
      <p:ext uri="{BB962C8B-B14F-4D97-AF65-F5344CB8AC3E}">
        <p14:creationId xmlns:p14="http://schemas.microsoft.com/office/powerpoint/2010/main" val="970897651"/>
      </p:ext>
    </p:extLst>
  </p:cSld>
  <p:clrMapOvr>
    <a:masterClrMapping/>
  </p:clrMapOvr>
</p:sld>
</file>

<file path=ppt/theme/theme1.xml><?xml version="1.0" encoding="utf-8"?>
<a:theme xmlns:a="http://schemas.openxmlformats.org/drawingml/2006/main" name="KTH_PPT template blue">
  <a:themeElements>
    <a:clrScheme name="Anpassat 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E87C1"/>
      </a:accent2>
      <a:accent3>
        <a:srgbClr val="A3BBDB"/>
      </a:accent3>
      <a:accent4>
        <a:srgbClr val="65656C"/>
      </a:accent4>
      <a:accent5>
        <a:srgbClr val="939398"/>
      </a:accent5>
      <a:accent6>
        <a:srgbClr val="C2C2C4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blue.potx</Template>
  <TotalTime>26156</TotalTime>
  <Words>564</Words>
  <Application>Microsoft Office PowerPoint</Application>
  <PresentationFormat>On-screen Show (4:3)</PresentationFormat>
  <Paragraphs>153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Verdana</vt:lpstr>
      <vt:lpstr>KTH_PPT template blue</vt:lpstr>
      <vt:lpstr>APPLIED VEHICLE DYNAMICS SD2231 – Lab 1 Group 4 Slip Control</vt:lpstr>
      <vt:lpstr>Our unique feature</vt:lpstr>
      <vt:lpstr>Controller Block</vt:lpstr>
      <vt:lpstr>Activation Logic TCS</vt:lpstr>
      <vt:lpstr>Activation Logic ABS</vt:lpstr>
      <vt:lpstr>Our most difficult part</vt:lpstr>
      <vt:lpstr>Our Final Results</vt:lpstr>
      <vt:lpstr>Road Traction Control System</vt:lpstr>
      <vt:lpstr>Road Vehicle: TCS acceleration times (in seconds)</vt:lpstr>
      <vt:lpstr>Road Anti Lock Braking System</vt:lpstr>
      <vt:lpstr>Road Vehicle: ABS braking distance (in meters)</vt:lpstr>
      <vt:lpstr>Rail Slip Control</vt:lpstr>
      <vt:lpstr>Rail Vehicle: TCS acceleration times (in seconds)</vt:lpstr>
      <vt:lpstr>Rail Vehicle: ABS braking distance (in meters)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Maria</dc:creator>
  <cp:lastModifiedBy>Ankur Fartyal</cp:lastModifiedBy>
  <cp:revision>259</cp:revision>
  <cp:lastPrinted>2014-03-24T13:01:06Z</cp:lastPrinted>
  <dcterms:created xsi:type="dcterms:W3CDTF">2013-05-14T14:14:04Z</dcterms:created>
  <dcterms:modified xsi:type="dcterms:W3CDTF">2018-04-12T01:32:10Z</dcterms:modified>
</cp:coreProperties>
</file>