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353" r:id="rId3"/>
    <p:sldId id="354" r:id="rId4"/>
    <p:sldId id="437" r:id="rId5"/>
    <p:sldId id="439" r:id="rId6"/>
    <p:sldId id="438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8" r:id="rId15"/>
    <p:sldId id="447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39FA5-CDC3-4ECB-A18C-C714F7AE2C1F}" v="126" dt="2021-06-16T13:22:15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 autoAdjust="0"/>
    <p:restoredTop sz="89160" autoAdjust="0"/>
  </p:normalViewPr>
  <p:slideViewPr>
    <p:cSldViewPr snapToGrid="0">
      <p:cViewPr varScale="1">
        <p:scale>
          <a:sx n="94" d="100"/>
          <a:sy n="94" d="100"/>
        </p:scale>
        <p:origin x="1020" y="90"/>
      </p:cViewPr>
      <p:guideLst/>
    </p:cSldViewPr>
  </p:slideViewPr>
  <p:outlineViewPr>
    <p:cViewPr>
      <p:scale>
        <a:sx n="33" d="100"/>
        <a:sy n="33" d="100"/>
      </p:scale>
      <p:origin x="0" y="-123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gari, Sahar (MOH)" userId="146382b6-bde8-4db3-acf0-536df43b45a2" providerId="ADAL" clId="{D2A39FA5-CDC3-4ECB-A18C-C714F7AE2C1F}"/>
    <pc:docChg chg="undo custSel addSld delSld modSld sldOrd">
      <pc:chgData name="Asgari, Sahar (MOH)" userId="146382b6-bde8-4db3-acf0-536df43b45a2" providerId="ADAL" clId="{D2A39FA5-CDC3-4ECB-A18C-C714F7AE2C1F}" dt="2021-06-16T13:57:18.760" v="2149" actId="20577"/>
      <pc:docMkLst>
        <pc:docMk/>
      </pc:docMkLst>
      <pc:sldChg chg="del">
        <pc:chgData name="Asgari, Sahar (MOH)" userId="146382b6-bde8-4db3-acf0-536df43b45a2" providerId="ADAL" clId="{D2A39FA5-CDC3-4ECB-A18C-C714F7AE2C1F}" dt="2021-06-14T18:37:26.378" v="535" actId="47"/>
        <pc:sldMkLst>
          <pc:docMk/>
          <pc:sldMk cId="835451075" sldId="350"/>
        </pc:sldMkLst>
      </pc:sldChg>
      <pc:sldChg chg="addSp delSp modSp mod modNotesTx">
        <pc:chgData name="Asgari, Sahar (MOH)" userId="146382b6-bde8-4db3-acf0-536df43b45a2" providerId="ADAL" clId="{D2A39FA5-CDC3-4ECB-A18C-C714F7AE2C1F}" dt="2021-06-16T03:04:57.155" v="2085" actId="20577"/>
        <pc:sldMkLst>
          <pc:docMk/>
          <pc:sldMk cId="2779239450" sldId="353"/>
        </pc:sldMkLst>
        <pc:spChg chg="mod">
          <ac:chgData name="Asgari, Sahar (MOH)" userId="146382b6-bde8-4db3-acf0-536df43b45a2" providerId="ADAL" clId="{D2A39FA5-CDC3-4ECB-A18C-C714F7AE2C1F}" dt="2021-06-16T03:04:57.155" v="2085" actId="20577"/>
          <ac:spMkLst>
            <pc:docMk/>
            <pc:sldMk cId="2779239450" sldId="353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4T19:34:34.030" v="1069" actId="5793"/>
          <ac:spMkLst>
            <pc:docMk/>
            <pc:sldMk cId="2779239450" sldId="353"/>
            <ac:spMk id="3" creationId="{BF5F8CEE-65C7-4865-B96D-43526A119D9D}"/>
          </ac:spMkLst>
        </pc:spChg>
        <pc:spChg chg="add del mod">
          <ac:chgData name="Asgari, Sahar (MOH)" userId="146382b6-bde8-4db3-acf0-536df43b45a2" providerId="ADAL" clId="{D2A39FA5-CDC3-4ECB-A18C-C714F7AE2C1F}" dt="2021-06-14T18:10:48.548" v="182" actId="478"/>
          <ac:spMkLst>
            <pc:docMk/>
            <pc:sldMk cId="2779239450" sldId="353"/>
            <ac:spMk id="9" creationId="{0B1C661D-8D1F-4B05-B212-FF6CB12E54CE}"/>
          </ac:spMkLst>
        </pc:spChg>
        <pc:picChg chg="add del mod">
          <ac:chgData name="Asgari, Sahar (MOH)" userId="146382b6-bde8-4db3-acf0-536df43b45a2" providerId="ADAL" clId="{D2A39FA5-CDC3-4ECB-A18C-C714F7AE2C1F}" dt="2021-06-14T19:10:22.403" v="855" actId="478"/>
          <ac:picMkLst>
            <pc:docMk/>
            <pc:sldMk cId="2779239450" sldId="353"/>
            <ac:picMk id="5" creationId="{9AB3834E-DF1D-45F3-9226-74A2C1EC2280}"/>
          </ac:picMkLst>
        </pc:picChg>
        <pc:picChg chg="del">
          <ac:chgData name="Asgari, Sahar (MOH)" userId="146382b6-bde8-4db3-acf0-536df43b45a2" providerId="ADAL" clId="{D2A39FA5-CDC3-4ECB-A18C-C714F7AE2C1F}" dt="2021-06-14T17:47:41.558" v="55" actId="478"/>
          <ac:picMkLst>
            <pc:docMk/>
            <pc:sldMk cId="2779239450" sldId="353"/>
            <ac:picMk id="8" creationId="{567F9165-6EFD-4B9E-9360-B632819404FB}"/>
          </ac:picMkLst>
        </pc:picChg>
        <pc:picChg chg="add mod">
          <ac:chgData name="Asgari, Sahar (MOH)" userId="146382b6-bde8-4db3-acf0-536df43b45a2" providerId="ADAL" clId="{D2A39FA5-CDC3-4ECB-A18C-C714F7AE2C1F}" dt="2021-06-14T19:11:10.138" v="860" actId="1076"/>
          <ac:picMkLst>
            <pc:docMk/>
            <pc:sldMk cId="2779239450" sldId="353"/>
            <ac:picMk id="1026" creationId="{513FDDF3-FCCA-4AD1-99F4-F82DC6D52B15}"/>
          </ac:picMkLst>
        </pc:picChg>
      </pc:sldChg>
      <pc:sldChg chg="addSp delSp modSp mod modNotesTx">
        <pc:chgData name="Asgari, Sahar (MOH)" userId="146382b6-bde8-4db3-acf0-536df43b45a2" providerId="ADAL" clId="{D2A39FA5-CDC3-4ECB-A18C-C714F7AE2C1F}" dt="2021-06-16T02:59:31.174" v="2035" actId="20577"/>
        <pc:sldMkLst>
          <pc:docMk/>
          <pc:sldMk cId="2195797559" sldId="354"/>
        </pc:sldMkLst>
        <pc:spChg chg="mod">
          <ac:chgData name="Asgari, Sahar (MOH)" userId="146382b6-bde8-4db3-acf0-536df43b45a2" providerId="ADAL" clId="{D2A39FA5-CDC3-4ECB-A18C-C714F7AE2C1F}" dt="2021-06-16T02:59:31.174" v="2035" actId="20577"/>
          <ac:spMkLst>
            <pc:docMk/>
            <pc:sldMk cId="2195797559" sldId="354"/>
            <ac:spMk id="6" creationId="{00000000-0000-0000-0000-000000000000}"/>
          </ac:spMkLst>
        </pc:spChg>
        <pc:spChg chg="add del">
          <ac:chgData name="Asgari, Sahar (MOH)" userId="146382b6-bde8-4db3-acf0-536df43b45a2" providerId="ADAL" clId="{D2A39FA5-CDC3-4ECB-A18C-C714F7AE2C1F}" dt="2021-06-14T18:13:53.090" v="188"/>
          <ac:spMkLst>
            <pc:docMk/>
            <pc:sldMk cId="2195797559" sldId="354"/>
            <ac:spMk id="7" creationId="{CF60DD5E-F9D9-4812-9B6A-FBEE71E44C2B}"/>
          </ac:spMkLst>
        </pc:spChg>
        <pc:graphicFrameChg chg="add del mod">
          <ac:chgData name="Asgari, Sahar (MOH)" userId="146382b6-bde8-4db3-acf0-536df43b45a2" providerId="ADAL" clId="{D2A39FA5-CDC3-4ECB-A18C-C714F7AE2C1F}" dt="2021-06-15T19:14:16.996" v="1244" actId="1076"/>
          <ac:graphicFrameMkLst>
            <pc:docMk/>
            <pc:sldMk cId="2195797559" sldId="354"/>
            <ac:graphicFrameMk id="3" creationId="{00000000-0000-0000-0000-000000000000}"/>
          </ac:graphicFrameMkLst>
        </pc:graphicFrameChg>
      </pc:sldChg>
      <pc:sldChg chg="del">
        <pc:chgData name="Asgari, Sahar (MOH)" userId="146382b6-bde8-4db3-acf0-536df43b45a2" providerId="ADAL" clId="{D2A39FA5-CDC3-4ECB-A18C-C714F7AE2C1F}" dt="2021-06-14T18:37:18.247" v="519" actId="47"/>
        <pc:sldMkLst>
          <pc:docMk/>
          <pc:sldMk cId="2871217725" sldId="355"/>
        </pc:sldMkLst>
      </pc:sldChg>
      <pc:sldChg chg="del">
        <pc:chgData name="Asgari, Sahar (MOH)" userId="146382b6-bde8-4db3-acf0-536df43b45a2" providerId="ADAL" clId="{D2A39FA5-CDC3-4ECB-A18C-C714F7AE2C1F}" dt="2021-06-14T18:37:20.790" v="524" actId="47"/>
        <pc:sldMkLst>
          <pc:docMk/>
          <pc:sldMk cId="1640356607" sldId="360"/>
        </pc:sldMkLst>
      </pc:sldChg>
      <pc:sldChg chg="del">
        <pc:chgData name="Asgari, Sahar (MOH)" userId="146382b6-bde8-4db3-acf0-536df43b45a2" providerId="ADAL" clId="{D2A39FA5-CDC3-4ECB-A18C-C714F7AE2C1F}" dt="2021-06-14T18:37:29.276" v="537" actId="47"/>
        <pc:sldMkLst>
          <pc:docMk/>
          <pc:sldMk cId="3740515977" sldId="361"/>
        </pc:sldMkLst>
      </pc:sldChg>
      <pc:sldChg chg="del">
        <pc:chgData name="Asgari, Sahar (MOH)" userId="146382b6-bde8-4db3-acf0-536df43b45a2" providerId="ADAL" clId="{D2A39FA5-CDC3-4ECB-A18C-C714F7AE2C1F}" dt="2021-06-14T18:37:30.596" v="539" actId="47"/>
        <pc:sldMkLst>
          <pc:docMk/>
          <pc:sldMk cId="1612359325" sldId="364"/>
        </pc:sldMkLst>
      </pc:sldChg>
      <pc:sldChg chg="del">
        <pc:chgData name="Asgari, Sahar (MOH)" userId="146382b6-bde8-4db3-acf0-536df43b45a2" providerId="ADAL" clId="{D2A39FA5-CDC3-4ECB-A18C-C714F7AE2C1F}" dt="2021-06-14T18:37:31.521" v="540" actId="47"/>
        <pc:sldMkLst>
          <pc:docMk/>
          <pc:sldMk cId="1259735115" sldId="367"/>
        </pc:sldMkLst>
      </pc:sldChg>
      <pc:sldChg chg="del">
        <pc:chgData name="Asgari, Sahar (MOH)" userId="146382b6-bde8-4db3-acf0-536df43b45a2" providerId="ADAL" clId="{D2A39FA5-CDC3-4ECB-A18C-C714F7AE2C1F}" dt="2021-06-14T18:37:20.370" v="523" actId="47"/>
        <pc:sldMkLst>
          <pc:docMk/>
          <pc:sldMk cId="2029233456" sldId="394"/>
        </pc:sldMkLst>
      </pc:sldChg>
      <pc:sldChg chg="del">
        <pc:chgData name="Asgari, Sahar (MOH)" userId="146382b6-bde8-4db3-acf0-536df43b45a2" providerId="ADAL" clId="{D2A39FA5-CDC3-4ECB-A18C-C714F7AE2C1F}" dt="2021-06-14T18:37:22.852" v="528" actId="47"/>
        <pc:sldMkLst>
          <pc:docMk/>
          <pc:sldMk cId="2027961212" sldId="396"/>
        </pc:sldMkLst>
      </pc:sldChg>
      <pc:sldChg chg="del">
        <pc:chgData name="Asgari, Sahar (MOH)" userId="146382b6-bde8-4db3-acf0-536df43b45a2" providerId="ADAL" clId="{D2A39FA5-CDC3-4ECB-A18C-C714F7AE2C1F}" dt="2021-06-14T18:37:24.851" v="532" actId="47"/>
        <pc:sldMkLst>
          <pc:docMk/>
          <pc:sldMk cId="1877013632" sldId="397"/>
        </pc:sldMkLst>
      </pc:sldChg>
      <pc:sldChg chg="del">
        <pc:chgData name="Asgari, Sahar (MOH)" userId="146382b6-bde8-4db3-acf0-536df43b45a2" providerId="ADAL" clId="{D2A39FA5-CDC3-4ECB-A18C-C714F7AE2C1F}" dt="2021-06-14T18:37:19.736" v="522" actId="47"/>
        <pc:sldMkLst>
          <pc:docMk/>
          <pc:sldMk cId="1826781132" sldId="402"/>
        </pc:sldMkLst>
      </pc:sldChg>
      <pc:sldChg chg="del">
        <pc:chgData name="Asgari, Sahar (MOH)" userId="146382b6-bde8-4db3-acf0-536df43b45a2" providerId="ADAL" clId="{D2A39FA5-CDC3-4ECB-A18C-C714F7AE2C1F}" dt="2021-06-14T18:37:22.387" v="527" actId="47"/>
        <pc:sldMkLst>
          <pc:docMk/>
          <pc:sldMk cId="1292880294" sldId="408"/>
        </pc:sldMkLst>
      </pc:sldChg>
      <pc:sldChg chg="del">
        <pc:chgData name="Asgari, Sahar (MOH)" userId="146382b6-bde8-4db3-acf0-536df43b45a2" providerId="ADAL" clId="{D2A39FA5-CDC3-4ECB-A18C-C714F7AE2C1F}" dt="2021-06-14T18:37:30.041" v="538" actId="47"/>
        <pc:sldMkLst>
          <pc:docMk/>
          <pc:sldMk cId="3575157361" sldId="418"/>
        </pc:sldMkLst>
      </pc:sldChg>
      <pc:sldChg chg="del">
        <pc:chgData name="Asgari, Sahar (MOH)" userId="146382b6-bde8-4db3-acf0-536df43b45a2" providerId="ADAL" clId="{D2A39FA5-CDC3-4ECB-A18C-C714F7AE2C1F}" dt="2021-06-14T18:37:28.548" v="536" actId="47"/>
        <pc:sldMkLst>
          <pc:docMk/>
          <pc:sldMk cId="505718985" sldId="419"/>
        </pc:sldMkLst>
      </pc:sldChg>
      <pc:sldChg chg="del">
        <pc:chgData name="Asgari, Sahar (MOH)" userId="146382b6-bde8-4db3-acf0-536df43b45a2" providerId="ADAL" clId="{D2A39FA5-CDC3-4ECB-A18C-C714F7AE2C1F}" dt="2021-06-14T18:37:14.263" v="514" actId="47"/>
        <pc:sldMkLst>
          <pc:docMk/>
          <pc:sldMk cId="2424586486" sldId="422"/>
        </pc:sldMkLst>
      </pc:sldChg>
      <pc:sldChg chg="del">
        <pc:chgData name="Asgari, Sahar (MOH)" userId="146382b6-bde8-4db3-acf0-536df43b45a2" providerId="ADAL" clId="{D2A39FA5-CDC3-4ECB-A18C-C714F7AE2C1F}" dt="2021-06-14T18:37:16.442" v="516" actId="47"/>
        <pc:sldMkLst>
          <pc:docMk/>
          <pc:sldMk cId="2495256580" sldId="423"/>
        </pc:sldMkLst>
      </pc:sldChg>
      <pc:sldChg chg="del">
        <pc:chgData name="Asgari, Sahar (MOH)" userId="146382b6-bde8-4db3-acf0-536df43b45a2" providerId="ADAL" clId="{D2A39FA5-CDC3-4ECB-A18C-C714F7AE2C1F}" dt="2021-06-14T18:37:17.679" v="518" actId="47"/>
        <pc:sldMkLst>
          <pc:docMk/>
          <pc:sldMk cId="780946798" sldId="424"/>
        </pc:sldMkLst>
      </pc:sldChg>
      <pc:sldChg chg="del">
        <pc:chgData name="Asgari, Sahar (MOH)" userId="146382b6-bde8-4db3-acf0-536df43b45a2" providerId="ADAL" clId="{D2A39FA5-CDC3-4ECB-A18C-C714F7AE2C1F}" dt="2021-06-14T18:37:17.060" v="517" actId="47"/>
        <pc:sldMkLst>
          <pc:docMk/>
          <pc:sldMk cId="2277555445" sldId="425"/>
        </pc:sldMkLst>
      </pc:sldChg>
      <pc:sldChg chg="del">
        <pc:chgData name="Asgari, Sahar (MOH)" userId="146382b6-bde8-4db3-acf0-536df43b45a2" providerId="ADAL" clId="{D2A39FA5-CDC3-4ECB-A18C-C714F7AE2C1F}" dt="2021-06-14T18:37:21.904" v="526" actId="47"/>
        <pc:sldMkLst>
          <pc:docMk/>
          <pc:sldMk cId="1485428923" sldId="426"/>
        </pc:sldMkLst>
      </pc:sldChg>
      <pc:sldChg chg="del">
        <pc:chgData name="Asgari, Sahar (MOH)" userId="146382b6-bde8-4db3-acf0-536df43b45a2" providerId="ADAL" clId="{D2A39FA5-CDC3-4ECB-A18C-C714F7AE2C1F}" dt="2021-06-14T18:37:19.185" v="521" actId="47"/>
        <pc:sldMkLst>
          <pc:docMk/>
          <pc:sldMk cId="2310002012" sldId="427"/>
        </pc:sldMkLst>
      </pc:sldChg>
      <pc:sldChg chg="del">
        <pc:chgData name="Asgari, Sahar (MOH)" userId="146382b6-bde8-4db3-acf0-536df43b45a2" providerId="ADAL" clId="{D2A39FA5-CDC3-4ECB-A18C-C714F7AE2C1F}" dt="2021-06-14T18:37:23.311" v="529" actId="47"/>
        <pc:sldMkLst>
          <pc:docMk/>
          <pc:sldMk cId="186656457" sldId="428"/>
        </pc:sldMkLst>
      </pc:sldChg>
      <pc:sldChg chg="del">
        <pc:chgData name="Asgari, Sahar (MOH)" userId="146382b6-bde8-4db3-acf0-536df43b45a2" providerId="ADAL" clId="{D2A39FA5-CDC3-4ECB-A18C-C714F7AE2C1F}" dt="2021-06-14T18:37:25.409" v="533" actId="47"/>
        <pc:sldMkLst>
          <pc:docMk/>
          <pc:sldMk cId="226085511" sldId="429"/>
        </pc:sldMkLst>
      </pc:sldChg>
      <pc:sldChg chg="del">
        <pc:chgData name="Asgari, Sahar (MOH)" userId="146382b6-bde8-4db3-acf0-536df43b45a2" providerId="ADAL" clId="{D2A39FA5-CDC3-4ECB-A18C-C714F7AE2C1F}" dt="2021-06-14T18:37:25.912" v="534" actId="47"/>
        <pc:sldMkLst>
          <pc:docMk/>
          <pc:sldMk cId="3386309978" sldId="430"/>
        </pc:sldMkLst>
      </pc:sldChg>
      <pc:sldChg chg="del">
        <pc:chgData name="Asgari, Sahar (MOH)" userId="146382b6-bde8-4db3-acf0-536df43b45a2" providerId="ADAL" clId="{D2A39FA5-CDC3-4ECB-A18C-C714F7AE2C1F}" dt="2021-06-14T18:37:23.857" v="530" actId="47"/>
        <pc:sldMkLst>
          <pc:docMk/>
          <pc:sldMk cId="2268585331" sldId="432"/>
        </pc:sldMkLst>
      </pc:sldChg>
      <pc:sldChg chg="del">
        <pc:chgData name="Asgari, Sahar (MOH)" userId="146382b6-bde8-4db3-acf0-536df43b45a2" providerId="ADAL" clId="{D2A39FA5-CDC3-4ECB-A18C-C714F7AE2C1F}" dt="2021-06-14T18:37:24.339" v="531" actId="47"/>
        <pc:sldMkLst>
          <pc:docMk/>
          <pc:sldMk cId="1398331922" sldId="433"/>
        </pc:sldMkLst>
      </pc:sldChg>
      <pc:sldChg chg="del">
        <pc:chgData name="Asgari, Sahar (MOH)" userId="146382b6-bde8-4db3-acf0-536df43b45a2" providerId="ADAL" clId="{D2A39FA5-CDC3-4ECB-A18C-C714F7AE2C1F}" dt="2021-06-14T18:37:18.735" v="520" actId="47"/>
        <pc:sldMkLst>
          <pc:docMk/>
          <pc:sldMk cId="2306721131" sldId="434"/>
        </pc:sldMkLst>
      </pc:sldChg>
      <pc:sldChg chg="del">
        <pc:chgData name="Asgari, Sahar (MOH)" userId="146382b6-bde8-4db3-acf0-536df43b45a2" providerId="ADAL" clId="{D2A39FA5-CDC3-4ECB-A18C-C714F7AE2C1F}" dt="2021-06-14T18:37:15.284" v="515" actId="47"/>
        <pc:sldMkLst>
          <pc:docMk/>
          <pc:sldMk cId="880284643" sldId="435"/>
        </pc:sldMkLst>
      </pc:sldChg>
      <pc:sldChg chg="del">
        <pc:chgData name="Asgari, Sahar (MOH)" userId="146382b6-bde8-4db3-acf0-536df43b45a2" providerId="ADAL" clId="{D2A39FA5-CDC3-4ECB-A18C-C714F7AE2C1F}" dt="2021-06-14T18:37:21.355" v="525" actId="47"/>
        <pc:sldMkLst>
          <pc:docMk/>
          <pc:sldMk cId="2484214826" sldId="436"/>
        </pc:sldMkLst>
      </pc:sldChg>
      <pc:sldChg chg="addSp delSp modSp add mod modNotesTx">
        <pc:chgData name="Asgari, Sahar (MOH)" userId="146382b6-bde8-4db3-acf0-536df43b45a2" providerId="ADAL" clId="{D2A39FA5-CDC3-4ECB-A18C-C714F7AE2C1F}" dt="2021-06-16T13:22:16.759" v="2095" actId="20577"/>
        <pc:sldMkLst>
          <pc:docMk/>
          <pc:sldMk cId="2068767904" sldId="437"/>
        </pc:sldMkLst>
        <pc:spChg chg="mod">
          <ac:chgData name="Asgari, Sahar (MOH)" userId="146382b6-bde8-4db3-acf0-536df43b45a2" providerId="ADAL" clId="{D2A39FA5-CDC3-4ECB-A18C-C714F7AE2C1F}" dt="2021-06-14T01:41:18.291" v="12" actId="20577"/>
          <ac:spMkLst>
            <pc:docMk/>
            <pc:sldMk cId="2068767904" sldId="437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2:59:45.373" v="2039" actId="20577"/>
          <ac:spMkLst>
            <pc:docMk/>
            <pc:sldMk cId="2068767904" sldId="437"/>
            <ac:spMk id="6" creationId="{00000000-0000-0000-0000-000000000000}"/>
          </ac:spMkLst>
        </pc:spChg>
        <pc:spChg chg="add del">
          <ac:chgData name="Asgari, Sahar (MOH)" userId="146382b6-bde8-4db3-acf0-536df43b45a2" providerId="ADAL" clId="{D2A39FA5-CDC3-4ECB-A18C-C714F7AE2C1F}" dt="2021-06-14T18:12:05.111" v="184" actId="478"/>
          <ac:spMkLst>
            <pc:docMk/>
            <pc:sldMk cId="2068767904" sldId="437"/>
            <ac:spMk id="7" creationId="{89C82869-88E9-40D6-A89B-2F5806B7D577}"/>
          </ac:spMkLst>
        </pc:spChg>
        <pc:spChg chg="add mod">
          <ac:chgData name="Asgari, Sahar (MOH)" userId="146382b6-bde8-4db3-acf0-536df43b45a2" providerId="ADAL" clId="{D2A39FA5-CDC3-4ECB-A18C-C714F7AE2C1F}" dt="2021-06-16T13:22:16.759" v="2095" actId="20577"/>
          <ac:spMkLst>
            <pc:docMk/>
            <pc:sldMk cId="2068767904" sldId="437"/>
            <ac:spMk id="8" creationId="{E1DD44BE-DECC-4FE5-8C91-B648221886D3}"/>
          </ac:spMkLst>
        </pc:spChg>
        <pc:graphicFrameChg chg="del mod">
          <ac:chgData name="Asgari, Sahar (MOH)" userId="146382b6-bde8-4db3-acf0-536df43b45a2" providerId="ADAL" clId="{D2A39FA5-CDC3-4ECB-A18C-C714F7AE2C1F}" dt="2021-06-14T01:41:13.037" v="2" actId="478"/>
          <ac:graphicFrameMkLst>
            <pc:docMk/>
            <pc:sldMk cId="2068767904" sldId="437"/>
            <ac:graphicFrameMk id="3" creationId="{00000000-0000-0000-0000-000000000000}"/>
          </ac:graphicFrameMkLst>
        </pc:graphicFrameChg>
      </pc:sldChg>
      <pc:sldChg chg="addSp delSp modSp add mod modNotesTx">
        <pc:chgData name="Asgari, Sahar (MOH)" userId="146382b6-bde8-4db3-acf0-536df43b45a2" providerId="ADAL" clId="{D2A39FA5-CDC3-4ECB-A18C-C714F7AE2C1F}" dt="2021-06-16T03:00:10.886" v="2046" actId="20577"/>
        <pc:sldMkLst>
          <pc:docMk/>
          <pc:sldMk cId="1384015532" sldId="438"/>
        </pc:sldMkLst>
        <pc:spChg chg="mod">
          <ac:chgData name="Asgari, Sahar (MOH)" userId="146382b6-bde8-4db3-acf0-536df43b45a2" providerId="ADAL" clId="{D2A39FA5-CDC3-4ECB-A18C-C714F7AE2C1F}" dt="2021-06-14T18:21:05.856" v="294" actId="14100"/>
          <ac:spMkLst>
            <pc:docMk/>
            <pc:sldMk cId="1384015532" sldId="438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0:10.886" v="2046" actId="20577"/>
          <ac:spMkLst>
            <pc:docMk/>
            <pc:sldMk cId="1384015532" sldId="438"/>
            <ac:spMk id="6" creationId="{00000000-0000-0000-0000-000000000000}"/>
          </ac:spMkLst>
        </pc:spChg>
        <pc:spChg chg="del">
          <ac:chgData name="Asgari, Sahar (MOH)" userId="146382b6-bde8-4db3-acf0-536df43b45a2" providerId="ADAL" clId="{D2A39FA5-CDC3-4ECB-A18C-C714F7AE2C1F}" dt="2021-06-14T18:14:00.933" v="191" actId="478"/>
          <ac:spMkLst>
            <pc:docMk/>
            <pc:sldMk cId="1384015532" sldId="438"/>
            <ac:spMk id="8" creationId="{E1DD44BE-DECC-4FE5-8C91-B648221886D3}"/>
          </ac:spMkLst>
        </pc:spChg>
        <pc:picChg chg="add del mod">
          <ac:chgData name="Asgari, Sahar (MOH)" userId="146382b6-bde8-4db3-acf0-536df43b45a2" providerId="ADAL" clId="{D2A39FA5-CDC3-4ECB-A18C-C714F7AE2C1F}" dt="2021-06-14T18:20:18.287" v="276" actId="478"/>
          <ac:picMkLst>
            <pc:docMk/>
            <pc:sldMk cId="1384015532" sldId="438"/>
            <ac:picMk id="3" creationId="{3A0C82D9-7A55-4AA2-ABAF-55482CA190F0}"/>
          </ac:picMkLst>
        </pc:picChg>
        <pc:picChg chg="add mod">
          <ac:chgData name="Asgari, Sahar (MOH)" userId="146382b6-bde8-4db3-acf0-536df43b45a2" providerId="ADAL" clId="{D2A39FA5-CDC3-4ECB-A18C-C714F7AE2C1F}" dt="2021-06-14T18:20:38.566" v="283" actId="1076"/>
          <ac:picMkLst>
            <pc:docMk/>
            <pc:sldMk cId="1384015532" sldId="438"/>
            <ac:picMk id="5" creationId="{37E674A0-D0CF-4044-BA55-9A3ED5D0F216}"/>
          </ac:picMkLst>
        </pc:picChg>
        <pc:cxnChg chg="add mod">
          <ac:chgData name="Asgari, Sahar (MOH)" userId="146382b6-bde8-4db3-acf0-536df43b45a2" providerId="ADAL" clId="{D2A39FA5-CDC3-4ECB-A18C-C714F7AE2C1F}" dt="2021-06-16T01:21:57.833" v="1997" actId="13822"/>
          <ac:cxnSpMkLst>
            <pc:docMk/>
            <pc:sldMk cId="1384015532" sldId="438"/>
            <ac:cxnSpMk id="9" creationId="{22920D00-062C-4ACF-BBB7-EDEE3891F6CA}"/>
          </ac:cxnSpMkLst>
        </pc:cxnChg>
        <pc:cxnChg chg="add mod">
          <ac:chgData name="Asgari, Sahar (MOH)" userId="146382b6-bde8-4db3-acf0-536df43b45a2" providerId="ADAL" clId="{D2A39FA5-CDC3-4ECB-A18C-C714F7AE2C1F}" dt="2021-06-16T01:23:04.442" v="2002" actId="1036"/>
          <ac:cxnSpMkLst>
            <pc:docMk/>
            <pc:sldMk cId="1384015532" sldId="438"/>
            <ac:cxnSpMk id="12" creationId="{AE7E1AB9-188D-4603-8BBF-EB28EFE233EC}"/>
          </ac:cxnSpMkLst>
        </pc:cxnChg>
      </pc:sldChg>
      <pc:sldChg chg="addSp modSp add mod modNotesTx">
        <pc:chgData name="Asgari, Sahar (MOH)" userId="146382b6-bde8-4db3-acf0-536df43b45a2" providerId="ADAL" clId="{D2A39FA5-CDC3-4ECB-A18C-C714F7AE2C1F}" dt="2021-06-16T13:40:45.086" v="2148" actId="20577"/>
        <pc:sldMkLst>
          <pc:docMk/>
          <pc:sldMk cId="2955496987" sldId="439"/>
        </pc:sldMkLst>
        <pc:spChg chg="mod">
          <ac:chgData name="Asgari, Sahar (MOH)" userId="146382b6-bde8-4db3-acf0-536df43b45a2" providerId="ADAL" clId="{D2A39FA5-CDC3-4ECB-A18C-C714F7AE2C1F}" dt="2021-06-14T19:21:42.952" v="1023" actId="20577"/>
          <ac:spMkLst>
            <pc:docMk/>
            <pc:sldMk cId="2955496987" sldId="439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2:59:59.116" v="2043" actId="20577"/>
          <ac:spMkLst>
            <pc:docMk/>
            <pc:sldMk cId="2955496987" sldId="439"/>
            <ac:spMk id="6" creationId="{00000000-0000-0000-0000-000000000000}"/>
          </ac:spMkLst>
        </pc:spChg>
        <pc:spChg chg="mod">
          <ac:chgData name="Asgari, Sahar (MOH)" userId="146382b6-bde8-4db3-acf0-536df43b45a2" providerId="ADAL" clId="{D2A39FA5-CDC3-4ECB-A18C-C714F7AE2C1F}" dt="2021-06-16T13:40:45.086" v="2148" actId="20577"/>
          <ac:spMkLst>
            <pc:docMk/>
            <pc:sldMk cId="2955496987" sldId="439"/>
            <ac:spMk id="8" creationId="{E1DD44BE-DECC-4FE5-8C91-B648221886D3}"/>
          </ac:spMkLst>
        </pc:spChg>
        <pc:picChg chg="add mod">
          <ac:chgData name="Asgari, Sahar (MOH)" userId="146382b6-bde8-4db3-acf0-536df43b45a2" providerId="ADAL" clId="{D2A39FA5-CDC3-4ECB-A18C-C714F7AE2C1F}" dt="2021-06-14T19:21:23.456" v="1005" actId="1076"/>
          <ac:picMkLst>
            <pc:docMk/>
            <pc:sldMk cId="2955496987" sldId="439"/>
            <ac:picMk id="2050" creationId="{752264A8-56EF-4864-99DF-808E1186A83F}"/>
          </ac:picMkLst>
        </pc:picChg>
      </pc:sldChg>
      <pc:sldChg chg="addSp delSp modSp add mod modNotesTx">
        <pc:chgData name="Asgari, Sahar (MOH)" userId="146382b6-bde8-4db3-acf0-536df43b45a2" providerId="ADAL" clId="{D2A39FA5-CDC3-4ECB-A18C-C714F7AE2C1F}" dt="2021-06-16T03:00:19.445" v="2049" actId="20577"/>
        <pc:sldMkLst>
          <pc:docMk/>
          <pc:sldMk cId="2617046525" sldId="440"/>
        </pc:sldMkLst>
        <pc:spChg chg="mod">
          <ac:chgData name="Asgari, Sahar (MOH)" userId="146382b6-bde8-4db3-acf0-536df43b45a2" providerId="ADAL" clId="{D2A39FA5-CDC3-4ECB-A18C-C714F7AE2C1F}" dt="2021-06-14T18:23:41.674" v="371" actId="1035"/>
          <ac:spMkLst>
            <pc:docMk/>
            <pc:sldMk cId="2617046525" sldId="440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0:19.445" v="2049" actId="20577"/>
          <ac:spMkLst>
            <pc:docMk/>
            <pc:sldMk cId="2617046525" sldId="440"/>
            <ac:spMk id="6" creationId="{00000000-0000-0000-0000-000000000000}"/>
          </ac:spMkLst>
        </pc:spChg>
        <pc:picChg chg="add del mod">
          <ac:chgData name="Asgari, Sahar (MOH)" userId="146382b6-bde8-4db3-acf0-536df43b45a2" providerId="ADAL" clId="{D2A39FA5-CDC3-4ECB-A18C-C714F7AE2C1F}" dt="2021-06-14T18:27:45.719" v="372" actId="478"/>
          <ac:picMkLst>
            <pc:docMk/>
            <pc:sldMk cId="2617046525" sldId="440"/>
            <ac:picMk id="3" creationId="{CA268A4C-A273-4150-864D-E74505FE9D6B}"/>
          </ac:picMkLst>
        </pc:picChg>
        <pc:picChg chg="del">
          <ac:chgData name="Asgari, Sahar (MOH)" userId="146382b6-bde8-4db3-acf0-536df43b45a2" providerId="ADAL" clId="{D2A39FA5-CDC3-4ECB-A18C-C714F7AE2C1F}" dt="2021-06-14T18:21:30.913" v="296" actId="478"/>
          <ac:picMkLst>
            <pc:docMk/>
            <pc:sldMk cId="2617046525" sldId="440"/>
            <ac:picMk id="5" creationId="{37E674A0-D0CF-4044-BA55-9A3ED5D0F216}"/>
          </ac:picMkLst>
        </pc:picChg>
        <pc:picChg chg="add mod">
          <ac:chgData name="Asgari, Sahar (MOH)" userId="146382b6-bde8-4db3-acf0-536df43b45a2" providerId="ADAL" clId="{D2A39FA5-CDC3-4ECB-A18C-C714F7AE2C1F}" dt="2021-06-14T18:27:56.198" v="377" actId="1076"/>
          <ac:picMkLst>
            <pc:docMk/>
            <pc:sldMk cId="2617046525" sldId="440"/>
            <ac:picMk id="7" creationId="{02FE937B-432C-4481-A5E5-71A4D0B57E68}"/>
          </ac:picMkLst>
        </pc:picChg>
      </pc:sldChg>
      <pc:sldChg chg="addSp delSp modSp add mod">
        <pc:chgData name="Asgari, Sahar (MOH)" userId="146382b6-bde8-4db3-acf0-536df43b45a2" providerId="ADAL" clId="{D2A39FA5-CDC3-4ECB-A18C-C714F7AE2C1F}" dt="2021-06-16T13:57:18.760" v="2149" actId="20577"/>
        <pc:sldMkLst>
          <pc:docMk/>
          <pc:sldMk cId="1144131558" sldId="441"/>
        </pc:sldMkLst>
        <pc:spChg chg="mod">
          <ac:chgData name="Asgari, Sahar (MOH)" userId="146382b6-bde8-4db3-acf0-536df43b45a2" providerId="ADAL" clId="{D2A39FA5-CDC3-4ECB-A18C-C714F7AE2C1F}" dt="2021-06-16T13:57:18.760" v="2149" actId="20577"/>
          <ac:spMkLst>
            <pc:docMk/>
            <pc:sldMk cId="1144131558" sldId="441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0:25.853" v="2052" actId="20577"/>
          <ac:spMkLst>
            <pc:docMk/>
            <pc:sldMk cId="1144131558" sldId="441"/>
            <ac:spMk id="6" creationId="{00000000-0000-0000-0000-000000000000}"/>
          </ac:spMkLst>
        </pc:spChg>
        <pc:picChg chg="add mod">
          <ac:chgData name="Asgari, Sahar (MOH)" userId="146382b6-bde8-4db3-acf0-536df43b45a2" providerId="ADAL" clId="{D2A39FA5-CDC3-4ECB-A18C-C714F7AE2C1F}" dt="2021-06-14T18:31:27.098" v="393" actId="1038"/>
          <ac:picMkLst>
            <pc:docMk/>
            <pc:sldMk cId="1144131558" sldId="441"/>
            <ac:picMk id="3" creationId="{F7965A26-B3B4-4F93-8211-1FF6789CC9AB}"/>
          </ac:picMkLst>
        </pc:picChg>
        <pc:picChg chg="del">
          <ac:chgData name="Asgari, Sahar (MOH)" userId="146382b6-bde8-4db3-acf0-536df43b45a2" providerId="ADAL" clId="{D2A39FA5-CDC3-4ECB-A18C-C714F7AE2C1F}" dt="2021-06-14T18:29:27.801" v="380" actId="478"/>
          <ac:picMkLst>
            <pc:docMk/>
            <pc:sldMk cId="1144131558" sldId="441"/>
            <ac:picMk id="7" creationId="{02FE937B-432C-4481-A5E5-71A4D0B57E68}"/>
          </ac:picMkLst>
        </pc:picChg>
      </pc:sldChg>
      <pc:sldChg chg="addSp delSp modSp add mod">
        <pc:chgData name="Asgari, Sahar (MOH)" userId="146382b6-bde8-4db3-acf0-536df43b45a2" providerId="ADAL" clId="{D2A39FA5-CDC3-4ECB-A18C-C714F7AE2C1F}" dt="2021-06-16T03:00:34.373" v="2055" actId="20577"/>
        <pc:sldMkLst>
          <pc:docMk/>
          <pc:sldMk cId="3050901340" sldId="442"/>
        </pc:sldMkLst>
        <pc:spChg chg="mod">
          <ac:chgData name="Asgari, Sahar (MOH)" userId="146382b6-bde8-4db3-acf0-536df43b45a2" providerId="ADAL" clId="{D2A39FA5-CDC3-4ECB-A18C-C714F7AE2C1F}" dt="2021-06-14T18:34:12.331" v="471" actId="20577"/>
          <ac:spMkLst>
            <pc:docMk/>
            <pc:sldMk cId="3050901340" sldId="442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0:34.373" v="2055" actId="20577"/>
          <ac:spMkLst>
            <pc:docMk/>
            <pc:sldMk cId="3050901340" sldId="442"/>
            <ac:spMk id="6" creationId="{00000000-0000-0000-0000-000000000000}"/>
          </ac:spMkLst>
        </pc:spChg>
        <pc:picChg chg="del">
          <ac:chgData name="Asgari, Sahar (MOH)" userId="146382b6-bde8-4db3-acf0-536df43b45a2" providerId="ADAL" clId="{D2A39FA5-CDC3-4ECB-A18C-C714F7AE2C1F}" dt="2021-06-14T18:32:45.379" v="433" actId="478"/>
          <ac:picMkLst>
            <pc:docMk/>
            <pc:sldMk cId="3050901340" sldId="442"/>
            <ac:picMk id="3" creationId="{F7965A26-B3B4-4F93-8211-1FF6789CC9AB}"/>
          </ac:picMkLst>
        </pc:picChg>
        <pc:picChg chg="add mod">
          <ac:chgData name="Asgari, Sahar (MOH)" userId="146382b6-bde8-4db3-acf0-536df43b45a2" providerId="ADAL" clId="{D2A39FA5-CDC3-4ECB-A18C-C714F7AE2C1F}" dt="2021-06-14T18:33:39.387" v="460" actId="1035"/>
          <ac:picMkLst>
            <pc:docMk/>
            <pc:sldMk cId="3050901340" sldId="442"/>
            <ac:picMk id="5" creationId="{92813019-51AD-4A85-94D6-7801CF718FD3}"/>
          </ac:picMkLst>
        </pc:picChg>
      </pc:sldChg>
      <pc:sldChg chg="addSp delSp modSp add mod">
        <pc:chgData name="Asgari, Sahar (MOH)" userId="146382b6-bde8-4db3-acf0-536df43b45a2" providerId="ADAL" clId="{D2A39FA5-CDC3-4ECB-A18C-C714F7AE2C1F}" dt="2021-06-16T03:00:41.532" v="2058" actId="20577"/>
        <pc:sldMkLst>
          <pc:docMk/>
          <pc:sldMk cId="3688566955" sldId="443"/>
        </pc:sldMkLst>
        <pc:spChg chg="mod">
          <ac:chgData name="Asgari, Sahar (MOH)" userId="146382b6-bde8-4db3-acf0-536df43b45a2" providerId="ADAL" clId="{D2A39FA5-CDC3-4ECB-A18C-C714F7AE2C1F}" dt="2021-06-14T18:36:59.372" v="511" actId="20577"/>
          <ac:spMkLst>
            <pc:docMk/>
            <pc:sldMk cId="3688566955" sldId="443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0:41.532" v="2058" actId="20577"/>
          <ac:spMkLst>
            <pc:docMk/>
            <pc:sldMk cId="3688566955" sldId="443"/>
            <ac:spMk id="6" creationId="{00000000-0000-0000-0000-000000000000}"/>
          </ac:spMkLst>
        </pc:spChg>
        <pc:picChg chg="add mod">
          <ac:chgData name="Asgari, Sahar (MOH)" userId="146382b6-bde8-4db3-acf0-536df43b45a2" providerId="ADAL" clId="{D2A39FA5-CDC3-4ECB-A18C-C714F7AE2C1F}" dt="2021-06-14T18:36:23.011" v="480" actId="1076"/>
          <ac:picMkLst>
            <pc:docMk/>
            <pc:sldMk cId="3688566955" sldId="443"/>
            <ac:picMk id="3" creationId="{09506A17-6B32-46D6-84FB-A6146A3F28EF}"/>
          </ac:picMkLst>
        </pc:picChg>
        <pc:picChg chg="del">
          <ac:chgData name="Asgari, Sahar (MOH)" userId="146382b6-bde8-4db3-acf0-536df43b45a2" providerId="ADAL" clId="{D2A39FA5-CDC3-4ECB-A18C-C714F7AE2C1F}" dt="2021-06-14T18:34:29.299" v="473" actId="478"/>
          <ac:picMkLst>
            <pc:docMk/>
            <pc:sldMk cId="3688566955" sldId="443"/>
            <ac:picMk id="5" creationId="{92813019-51AD-4A85-94D6-7801CF718FD3}"/>
          </ac:picMkLst>
        </pc:picChg>
      </pc:sldChg>
      <pc:sldChg chg="addSp delSp modSp add mod">
        <pc:chgData name="Asgari, Sahar (MOH)" userId="146382b6-bde8-4db3-acf0-536df43b45a2" providerId="ADAL" clId="{D2A39FA5-CDC3-4ECB-A18C-C714F7AE2C1F}" dt="2021-06-16T03:00:48.397" v="2062" actId="20577"/>
        <pc:sldMkLst>
          <pc:docMk/>
          <pc:sldMk cId="3891565916" sldId="444"/>
        </pc:sldMkLst>
        <pc:spChg chg="mod">
          <ac:chgData name="Asgari, Sahar (MOH)" userId="146382b6-bde8-4db3-acf0-536df43b45a2" providerId="ADAL" clId="{D2A39FA5-CDC3-4ECB-A18C-C714F7AE2C1F}" dt="2021-06-16T01:35:59.836" v="2020" actId="20577"/>
          <ac:spMkLst>
            <pc:docMk/>
            <pc:sldMk cId="3891565916" sldId="444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0:48.397" v="2062" actId="20577"/>
          <ac:spMkLst>
            <pc:docMk/>
            <pc:sldMk cId="3891565916" sldId="444"/>
            <ac:spMk id="6" creationId="{00000000-0000-0000-0000-000000000000}"/>
          </ac:spMkLst>
        </pc:spChg>
        <pc:picChg chg="del">
          <ac:chgData name="Asgari, Sahar (MOH)" userId="146382b6-bde8-4db3-acf0-536df43b45a2" providerId="ADAL" clId="{D2A39FA5-CDC3-4ECB-A18C-C714F7AE2C1F}" dt="2021-06-14T18:37:10.836" v="513" actId="478"/>
          <ac:picMkLst>
            <pc:docMk/>
            <pc:sldMk cId="3891565916" sldId="444"/>
            <ac:picMk id="3" creationId="{09506A17-6B32-46D6-84FB-A6146A3F28EF}"/>
          </ac:picMkLst>
        </pc:picChg>
        <pc:picChg chg="add mod">
          <ac:chgData name="Asgari, Sahar (MOH)" userId="146382b6-bde8-4db3-acf0-536df43b45a2" providerId="ADAL" clId="{D2A39FA5-CDC3-4ECB-A18C-C714F7AE2C1F}" dt="2021-06-14T18:39:26.772" v="543" actId="1076"/>
          <ac:picMkLst>
            <pc:docMk/>
            <pc:sldMk cId="3891565916" sldId="444"/>
            <ac:picMk id="5" creationId="{153A6DC0-6981-43A0-AD45-50235A9A39C6}"/>
          </ac:picMkLst>
        </pc:picChg>
      </pc:sldChg>
      <pc:sldChg chg="addSp delSp modSp add mod">
        <pc:chgData name="Asgari, Sahar (MOH)" userId="146382b6-bde8-4db3-acf0-536df43b45a2" providerId="ADAL" clId="{D2A39FA5-CDC3-4ECB-A18C-C714F7AE2C1F}" dt="2021-06-16T03:00:55.612" v="2066" actId="20577"/>
        <pc:sldMkLst>
          <pc:docMk/>
          <pc:sldMk cId="2037483609" sldId="445"/>
        </pc:sldMkLst>
        <pc:spChg chg="mod">
          <ac:chgData name="Asgari, Sahar (MOH)" userId="146382b6-bde8-4db3-acf0-536df43b45a2" providerId="ADAL" clId="{D2A39FA5-CDC3-4ECB-A18C-C714F7AE2C1F}" dt="2021-06-14T18:42:07.615" v="655" actId="20577"/>
          <ac:spMkLst>
            <pc:docMk/>
            <pc:sldMk cId="2037483609" sldId="445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0:55.612" v="2066" actId="20577"/>
          <ac:spMkLst>
            <pc:docMk/>
            <pc:sldMk cId="2037483609" sldId="445"/>
            <ac:spMk id="6" creationId="{00000000-0000-0000-0000-000000000000}"/>
          </ac:spMkLst>
        </pc:spChg>
        <pc:picChg chg="add del mod">
          <ac:chgData name="Asgari, Sahar (MOH)" userId="146382b6-bde8-4db3-acf0-536df43b45a2" providerId="ADAL" clId="{D2A39FA5-CDC3-4ECB-A18C-C714F7AE2C1F}" dt="2021-06-14T18:42:10.677" v="656" actId="478"/>
          <ac:picMkLst>
            <pc:docMk/>
            <pc:sldMk cId="2037483609" sldId="445"/>
            <ac:picMk id="3" creationId="{BE94A0CF-4276-4D46-9651-8404FEF5D6D5}"/>
          </ac:picMkLst>
        </pc:picChg>
        <pc:picChg chg="del">
          <ac:chgData name="Asgari, Sahar (MOH)" userId="146382b6-bde8-4db3-acf0-536df43b45a2" providerId="ADAL" clId="{D2A39FA5-CDC3-4ECB-A18C-C714F7AE2C1F}" dt="2021-06-14T18:39:33.133" v="545" actId="478"/>
          <ac:picMkLst>
            <pc:docMk/>
            <pc:sldMk cId="2037483609" sldId="445"/>
            <ac:picMk id="5" creationId="{153A6DC0-6981-43A0-AD45-50235A9A39C6}"/>
          </ac:picMkLst>
        </pc:picChg>
        <pc:picChg chg="add mod">
          <ac:chgData name="Asgari, Sahar (MOH)" userId="146382b6-bde8-4db3-acf0-536df43b45a2" providerId="ADAL" clId="{D2A39FA5-CDC3-4ECB-A18C-C714F7AE2C1F}" dt="2021-06-14T18:43:23.092" v="659" actId="1076"/>
          <ac:picMkLst>
            <pc:docMk/>
            <pc:sldMk cId="2037483609" sldId="445"/>
            <ac:picMk id="7" creationId="{7D72075F-525F-4B81-936E-95DA2294E5E0}"/>
          </ac:picMkLst>
        </pc:picChg>
      </pc:sldChg>
      <pc:sldChg chg="addSp delSp modSp add mod modNotesTx">
        <pc:chgData name="Asgari, Sahar (MOH)" userId="146382b6-bde8-4db3-acf0-536df43b45a2" providerId="ADAL" clId="{D2A39FA5-CDC3-4ECB-A18C-C714F7AE2C1F}" dt="2021-06-16T03:01:02.822" v="2069" actId="20577"/>
        <pc:sldMkLst>
          <pc:docMk/>
          <pc:sldMk cId="2047210085" sldId="446"/>
        </pc:sldMkLst>
        <pc:spChg chg="mod">
          <ac:chgData name="Asgari, Sahar (MOH)" userId="146382b6-bde8-4db3-acf0-536df43b45a2" providerId="ADAL" clId="{D2A39FA5-CDC3-4ECB-A18C-C714F7AE2C1F}" dt="2021-06-14T18:45:11.942" v="714" actId="20577"/>
          <ac:spMkLst>
            <pc:docMk/>
            <pc:sldMk cId="2047210085" sldId="446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1:02.822" v="2069" actId="20577"/>
          <ac:spMkLst>
            <pc:docMk/>
            <pc:sldMk cId="2047210085" sldId="446"/>
            <ac:spMk id="6" creationId="{00000000-0000-0000-0000-000000000000}"/>
          </ac:spMkLst>
        </pc:spChg>
        <pc:picChg chg="add del mod">
          <ac:chgData name="Asgari, Sahar (MOH)" userId="146382b6-bde8-4db3-acf0-536df43b45a2" providerId="ADAL" clId="{D2A39FA5-CDC3-4ECB-A18C-C714F7AE2C1F}" dt="2021-06-16T00:17:37.289" v="1561" actId="478"/>
          <ac:picMkLst>
            <pc:docMk/>
            <pc:sldMk cId="2047210085" sldId="446"/>
            <ac:picMk id="3" creationId="{4D94E990-C87A-4C1A-97C8-13CF1E5A5FF9}"/>
          </ac:picMkLst>
        </pc:picChg>
        <pc:picChg chg="add mod">
          <ac:chgData name="Asgari, Sahar (MOH)" userId="146382b6-bde8-4db3-acf0-536df43b45a2" providerId="ADAL" clId="{D2A39FA5-CDC3-4ECB-A18C-C714F7AE2C1F}" dt="2021-06-16T00:17:54.246" v="1566" actId="1076"/>
          <ac:picMkLst>
            <pc:docMk/>
            <pc:sldMk cId="2047210085" sldId="446"/>
            <ac:picMk id="5" creationId="{01AA9B2C-2DCD-49B5-B02B-2FE0EC9BEBF4}"/>
          </ac:picMkLst>
        </pc:picChg>
        <pc:picChg chg="del">
          <ac:chgData name="Asgari, Sahar (MOH)" userId="146382b6-bde8-4db3-acf0-536df43b45a2" providerId="ADAL" clId="{D2A39FA5-CDC3-4ECB-A18C-C714F7AE2C1F}" dt="2021-06-14T18:43:34.582" v="661" actId="478"/>
          <ac:picMkLst>
            <pc:docMk/>
            <pc:sldMk cId="2047210085" sldId="446"/>
            <ac:picMk id="7" creationId="{7D72075F-525F-4B81-936E-95DA2294E5E0}"/>
          </ac:picMkLst>
        </pc:picChg>
      </pc:sldChg>
      <pc:sldChg chg="addSp delSp modSp add mod">
        <pc:chgData name="Asgari, Sahar (MOH)" userId="146382b6-bde8-4db3-acf0-536df43b45a2" providerId="ADAL" clId="{D2A39FA5-CDC3-4ECB-A18C-C714F7AE2C1F}" dt="2021-06-16T03:01:19.693" v="2084" actId="20577"/>
        <pc:sldMkLst>
          <pc:docMk/>
          <pc:sldMk cId="3287650896" sldId="447"/>
        </pc:sldMkLst>
        <pc:spChg chg="mod">
          <ac:chgData name="Asgari, Sahar (MOH)" userId="146382b6-bde8-4db3-acf0-536df43b45a2" providerId="ADAL" clId="{D2A39FA5-CDC3-4ECB-A18C-C714F7AE2C1F}" dt="2021-06-14T18:52:00.180" v="849" actId="14100"/>
          <ac:spMkLst>
            <pc:docMk/>
            <pc:sldMk cId="3287650896" sldId="447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1:19.693" v="2084" actId="20577"/>
          <ac:spMkLst>
            <pc:docMk/>
            <pc:sldMk cId="3287650896" sldId="447"/>
            <ac:spMk id="6" creationId="{00000000-0000-0000-0000-000000000000}"/>
          </ac:spMkLst>
        </pc:spChg>
        <pc:spChg chg="add mod">
          <ac:chgData name="Asgari, Sahar (MOH)" userId="146382b6-bde8-4db3-acf0-536df43b45a2" providerId="ADAL" clId="{D2A39FA5-CDC3-4ECB-A18C-C714F7AE2C1F}" dt="2021-06-14T18:52:24.755" v="854" actId="207"/>
          <ac:spMkLst>
            <pc:docMk/>
            <pc:sldMk cId="3287650896" sldId="447"/>
            <ac:spMk id="7" creationId="{1BE7D1A8-8D0E-43D9-BB74-AAFE2B4DB86B}"/>
          </ac:spMkLst>
        </pc:spChg>
        <pc:picChg chg="del">
          <ac:chgData name="Asgari, Sahar (MOH)" userId="146382b6-bde8-4db3-acf0-536df43b45a2" providerId="ADAL" clId="{D2A39FA5-CDC3-4ECB-A18C-C714F7AE2C1F}" dt="2021-06-14T18:44:35.285" v="666" actId="478"/>
          <ac:picMkLst>
            <pc:docMk/>
            <pc:sldMk cId="3287650896" sldId="447"/>
            <ac:picMk id="3" creationId="{4D94E990-C87A-4C1A-97C8-13CF1E5A5FF9}"/>
          </ac:picMkLst>
        </pc:picChg>
      </pc:sldChg>
      <pc:sldChg chg="addSp delSp modSp add mod">
        <pc:chgData name="Asgari, Sahar (MOH)" userId="146382b6-bde8-4db3-acf0-536df43b45a2" providerId="ADAL" clId="{D2A39FA5-CDC3-4ECB-A18C-C714F7AE2C1F}" dt="2021-06-16T03:01:13.277" v="2080" actId="1037"/>
        <pc:sldMkLst>
          <pc:docMk/>
          <pc:sldMk cId="3429179989" sldId="448"/>
        </pc:sldMkLst>
        <pc:spChg chg="mod">
          <ac:chgData name="Asgari, Sahar (MOH)" userId="146382b6-bde8-4db3-acf0-536df43b45a2" providerId="ADAL" clId="{D2A39FA5-CDC3-4ECB-A18C-C714F7AE2C1F}" dt="2021-06-14T18:47:43.853" v="744" actId="14100"/>
          <ac:spMkLst>
            <pc:docMk/>
            <pc:sldMk cId="3429179989" sldId="448"/>
            <ac:spMk id="2" creationId="{6AD6CC26-D1A7-4A91-86D7-4D754BCD0B5F}"/>
          </ac:spMkLst>
        </pc:spChg>
        <pc:spChg chg="mod">
          <ac:chgData name="Asgari, Sahar (MOH)" userId="146382b6-bde8-4db3-acf0-536df43b45a2" providerId="ADAL" clId="{D2A39FA5-CDC3-4ECB-A18C-C714F7AE2C1F}" dt="2021-06-16T03:01:09.717" v="2073" actId="20577"/>
          <ac:spMkLst>
            <pc:docMk/>
            <pc:sldMk cId="3429179989" sldId="448"/>
            <ac:spMk id="6" creationId="{00000000-0000-0000-0000-000000000000}"/>
          </ac:spMkLst>
        </pc:spChg>
        <pc:picChg chg="del">
          <ac:chgData name="Asgari, Sahar (MOH)" userId="146382b6-bde8-4db3-acf0-536df43b45a2" providerId="ADAL" clId="{D2A39FA5-CDC3-4ECB-A18C-C714F7AE2C1F}" dt="2021-06-14T18:45:22.493" v="716" actId="478"/>
          <ac:picMkLst>
            <pc:docMk/>
            <pc:sldMk cId="3429179989" sldId="448"/>
            <ac:picMk id="3" creationId="{4D94E990-C87A-4C1A-97C8-13CF1E5A5FF9}"/>
          </ac:picMkLst>
        </pc:picChg>
        <pc:picChg chg="add del mod">
          <ac:chgData name="Asgari, Sahar (MOH)" userId="146382b6-bde8-4db3-acf0-536df43b45a2" providerId="ADAL" clId="{D2A39FA5-CDC3-4ECB-A18C-C714F7AE2C1F}" dt="2021-06-16T02:58:14.446" v="2021" actId="478"/>
          <ac:picMkLst>
            <pc:docMk/>
            <pc:sldMk cId="3429179989" sldId="448"/>
            <ac:picMk id="5" creationId="{85097827-AF58-4B69-B134-BFB740E1E5B7}"/>
          </ac:picMkLst>
        </pc:picChg>
        <pc:picChg chg="add mod">
          <ac:chgData name="Asgari, Sahar (MOH)" userId="146382b6-bde8-4db3-acf0-536df43b45a2" providerId="ADAL" clId="{D2A39FA5-CDC3-4ECB-A18C-C714F7AE2C1F}" dt="2021-06-16T03:01:13.277" v="2080" actId="1037"/>
          <ac:picMkLst>
            <pc:docMk/>
            <pc:sldMk cId="3429179989" sldId="448"/>
            <ac:picMk id="7" creationId="{42917BF4-1E62-461D-A3E0-30FFDE4ED8B4}"/>
          </ac:picMkLst>
        </pc:picChg>
      </pc:sldChg>
      <pc:sldChg chg="addSp delSp modSp add del mod ord">
        <pc:chgData name="Asgari, Sahar (MOH)" userId="146382b6-bde8-4db3-acf0-536df43b45a2" providerId="ADAL" clId="{D2A39FA5-CDC3-4ECB-A18C-C714F7AE2C1F}" dt="2021-06-14T21:57:18.636" v="1228" actId="47"/>
        <pc:sldMkLst>
          <pc:docMk/>
          <pc:sldMk cId="526536430" sldId="449"/>
        </pc:sldMkLst>
        <pc:spChg chg="mod">
          <ac:chgData name="Asgari, Sahar (MOH)" userId="146382b6-bde8-4db3-acf0-536df43b45a2" providerId="ADAL" clId="{D2A39FA5-CDC3-4ECB-A18C-C714F7AE2C1F}" dt="2021-06-14T21:40:23.319" v="1177" actId="20577"/>
          <ac:spMkLst>
            <pc:docMk/>
            <pc:sldMk cId="526536430" sldId="449"/>
            <ac:spMk id="2" creationId="{6AD6CC26-D1A7-4A91-86D7-4D754BCD0B5F}"/>
          </ac:spMkLst>
        </pc:spChg>
        <pc:spChg chg="add del">
          <ac:chgData name="Asgari, Sahar (MOH)" userId="146382b6-bde8-4db3-acf0-536df43b45a2" providerId="ADAL" clId="{D2A39FA5-CDC3-4ECB-A18C-C714F7AE2C1F}" dt="2021-06-14T21:33:48.096" v="1098"/>
          <ac:spMkLst>
            <pc:docMk/>
            <pc:sldMk cId="526536430" sldId="449"/>
            <ac:spMk id="3" creationId="{DB5AE2B5-23B1-454A-8D95-EA9A55AED31B}"/>
          </ac:spMkLst>
        </pc:spChg>
        <pc:spChg chg="add del mod">
          <ac:chgData name="Asgari, Sahar (MOH)" userId="146382b6-bde8-4db3-acf0-536df43b45a2" providerId="ADAL" clId="{D2A39FA5-CDC3-4ECB-A18C-C714F7AE2C1F}" dt="2021-06-14T21:33:57.391" v="1101" actId="478"/>
          <ac:spMkLst>
            <pc:docMk/>
            <pc:sldMk cId="526536430" sldId="449"/>
            <ac:spMk id="7" creationId="{7B679CBD-018D-40C0-BF8E-9A5CEC80CE48}"/>
          </ac:spMkLst>
        </pc:spChg>
        <pc:spChg chg="add mod">
          <ac:chgData name="Asgari, Sahar (MOH)" userId="146382b6-bde8-4db3-acf0-536df43b45a2" providerId="ADAL" clId="{D2A39FA5-CDC3-4ECB-A18C-C714F7AE2C1F}" dt="2021-06-14T21:54:21.633" v="1227" actId="20577"/>
          <ac:spMkLst>
            <pc:docMk/>
            <pc:sldMk cId="526536430" sldId="449"/>
            <ac:spMk id="9" creationId="{D1476B55-B7F6-4408-BC62-DC20FEA98CCA}"/>
          </ac:spMkLst>
        </pc:spChg>
        <pc:picChg chg="del">
          <ac:chgData name="Asgari, Sahar (MOH)" userId="146382b6-bde8-4db3-acf0-536df43b45a2" providerId="ADAL" clId="{D2A39FA5-CDC3-4ECB-A18C-C714F7AE2C1F}" dt="2021-06-14T21:31:48.542" v="1080" actId="478"/>
          <ac:picMkLst>
            <pc:docMk/>
            <pc:sldMk cId="526536430" sldId="449"/>
            <ac:picMk id="5" creationId="{85097827-AF58-4B69-B134-BFB740E1E5B7}"/>
          </ac:picMkLst>
        </pc:picChg>
      </pc:sldChg>
      <pc:sldChg chg="modSp add del">
        <pc:chgData name="Asgari, Sahar (MOH)" userId="146382b6-bde8-4db3-acf0-536df43b45a2" providerId="ADAL" clId="{D2A39FA5-CDC3-4ECB-A18C-C714F7AE2C1F}" dt="2021-06-14T21:31:33.677" v="1074" actId="47"/>
        <pc:sldMkLst>
          <pc:docMk/>
          <pc:sldMk cId="652326186" sldId="449"/>
        </pc:sldMkLst>
        <pc:spChg chg="mod">
          <ac:chgData name="Asgari, Sahar (MOH)" userId="146382b6-bde8-4db3-acf0-536df43b45a2" providerId="ADAL" clId="{D2A39FA5-CDC3-4ECB-A18C-C714F7AE2C1F}" dt="2021-06-14T21:31:31.021" v="1073"/>
          <ac:spMkLst>
            <pc:docMk/>
            <pc:sldMk cId="652326186" sldId="449"/>
            <ac:spMk id="6" creationId="{00000000-0000-0000-0000-000000000000}"/>
          </ac:spMkLst>
        </pc:spChg>
      </pc:sldChg>
      <pc:sldChg chg="modSp add del">
        <pc:chgData name="Asgari, Sahar (MOH)" userId="146382b6-bde8-4db3-acf0-536df43b45a2" providerId="ADAL" clId="{D2A39FA5-CDC3-4ECB-A18C-C714F7AE2C1F}" dt="2021-06-14T21:31:39.301" v="1076" actId="47"/>
        <pc:sldMkLst>
          <pc:docMk/>
          <pc:sldMk cId="3385348400" sldId="449"/>
        </pc:sldMkLst>
        <pc:spChg chg="mod">
          <ac:chgData name="Asgari, Sahar (MOH)" userId="146382b6-bde8-4db3-acf0-536df43b45a2" providerId="ADAL" clId="{D2A39FA5-CDC3-4ECB-A18C-C714F7AE2C1F}" dt="2021-06-14T21:31:37.374" v="1075"/>
          <ac:spMkLst>
            <pc:docMk/>
            <pc:sldMk cId="3385348400" sldId="449"/>
            <ac:spMk id="6" creationId="{00000000-0000-0000-0000-000000000000}"/>
          </ac:spMkLst>
        </pc:spChg>
      </pc:sldChg>
    </pc:docChg>
  </pc:docChgLst>
  <pc:docChgLst>
    <pc:chgData name="Sahar" userId="146382b6-bde8-4db3-acf0-536df43b45a2" providerId="ADAL" clId="{CC13E37F-5755-4BF7-9619-999B68BC5440}"/>
    <pc:docChg chg="undo custSel addSld delSld modSld sldOrd">
      <pc:chgData name="Sahar" userId="146382b6-bde8-4db3-acf0-536df43b45a2" providerId="ADAL" clId="{CC13E37F-5755-4BF7-9619-999B68BC5440}" dt="2021-05-28T03:11:23.233" v="851" actId="2696"/>
      <pc:docMkLst>
        <pc:docMk/>
      </pc:docMkLst>
      <pc:sldChg chg="modSp add del setBg">
        <pc:chgData name="Sahar" userId="146382b6-bde8-4db3-acf0-536df43b45a2" providerId="ADAL" clId="{CC13E37F-5755-4BF7-9619-999B68BC5440}" dt="2021-05-28T03:11:23.233" v="851" actId="2696"/>
        <pc:sldMkLst>
          <pc:docMk/>
          <pc:sldMk cId="0" sldId="259"/>
        </pc:sldMkLst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70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71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72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73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74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75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77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79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81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83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84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89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90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91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92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57.146" v="840" actId="20577"/>
          <ac:spMkLst>
            <pc:docMk/>
            <pc:sldMk cId="0" sldId="259"/>
            <ac:spMk id="293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94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95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299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301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306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307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308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3:07:26.959" v="838" actId="1036"/>
          <ac:spMkLst>
            <pc:docMk/>
            <pc:sldMk cId="0" sldId="259"/>
            <ac:spMk id="310" creationId="{00000000-0000-0000-0000-000000000000}"/>
          </ac:spMkLst>
        </pc:sp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76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78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80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85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86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87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88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96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97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298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300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302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303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304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305" creationId="{00000000-0000-0000-0000-000000000000}"/>
          </ac:cxnSpMkLst>
        </pc:cxnChg>
        <pc:cxnChg chg="mod">
          <ac:chgData name="Sahar" userId="146382b6-bde8-4db3-acf0-536df43b45a2" providerId="ADAL" clId="{CC13E37F-5755-4BF7-9619-999B68BC5440}" dt="2021-05-28T03:07:26.959" v="838" actId="1036"/>
          <ac:cxnSpMkLst>
            <pc:docMk/>
            <pc:sldMk cId="0" sldId="259"/>
            <ac:cxnSpMk id="309" creationId="{00000000-0000-0000-0000-000000000000}"/>
          </ac:cxnSpMkLst>
        </pc:cxnChg>
      </pc:sldChg>
      <pc:sldChg chg="modNotesTx">
        <pc:chgData name="Sahar" userId="146382b6-bde8-4db3-acf0-536df43b45a2" providerId="ADAL" clId="{CC13E37F-5755-4BF7-9619-999B68BC5440}" dt="2021-05-26T18:15:05.631" v="326" actId="5793"/>
        <pc:sldMkLst>
          <pc:docMk/>
          <pc:sldMk cId="4148404676" sldId="333"/>
        </pc:sldMkLst>
      </pc:sldChg>
      <pc:sldChg chg="modSp">
        <pc:chgData name="Sahar" userId="146382b6-bde8-4db3-acf0-536df43b45a2" providerId="ADAL" clId="{CC13E37F-5755-4BF7-9619-999B68BC5440}" dt="2021-05-28T01:04:01.483" v="769" actId="33524"/>
        <pc:sldMkLst>
          <pc:docMk/>
          <pc:sldMk cId="1035325754" sldId="336"/>
        </pc:sldMkLst>
        <pc:spChg chg="mod">
          <ac:chgData name="Sahar" userId="146382b6-bde8-4db3-acf0-536df43b45a2" providerId="ADAL" clId="{CC13E37F-5755-4BF7-9619-999B68BC5440}" dt="2021-05-28T01:04:01.483" v="769" actId="33524"/>
          <ac:spMkLst>
            <pc:docMk/>
            <pc:sldMk cId="1035325754" sldId="336"/>
            <ac:spMk id="2" creationId="{6AD6CC26-D1A7-4A91-86D7-4D754BCD0B5F}"/>
          </ac:spMkLst>
        </pc:spChg>
      </pc:sldChg>
      <pc:sldChg chg="addSp modSp">
        <pc:chgData name="Sahar" userId="146382b6-bde8-4db3-acf0-536df43b45a2" providerId="ADAL" clId="{CC13E37F-5755-4BF7-9619-999B68BC5440}" dt="2021-05-26T18:26:16.758" v="545" actId="20577"/>
        <pc:sldMkLst>
          <pc:docMk/>
          <pc:sldMk cId="1084420026" sldId="338"/>
        </pc:sldMkLst>
        <pc:spChg chg="add mod">
          <ac:chgData name="Sahar" userId="146382b6-bde8-4db3-acf0-536df43b45a2" providerId="ADAL" clId="{CC13E37F-5755-4BF7-9619-999B68BC5440}" dt="2021-05-26T18:26:16.758" v="545" actId="20577"/>
          <ac:spMkLst>
            <pc:docMk/>
            <pc:sldMk cId="1084420026" sldId="338"/>
            <ac:spMk id="11" creationId="{6FAF998C-D175-4375-B20B-6969F4C6F29C}"/>
          </ac:spMkLst>
        </pc:spChg>
        <pc:graphicFrameChg chg="mod">
          <ac:chgData name="Sahar" userId="146382b6-bde8-4db3-acf0-536df43b45a2" providerId="ADAL" clId="{CC13E37F-5755-4BF7-9619-999B68BC5440}" dt="2021-05-26T18:26:08.458" v="541" actId="1076"/>
          <ac:graphicFrameMkLst>
            <pc:docMk/>
            <pc:sldMk cId="1084420026" sldId="338"/>
            <ac:graphicFrameMk id="7" creationId="{00000000-0000-0000-0000-000000000000}"/>
          </ac:graphicFrameMkLst>
        </pc:graphicFrameChg>
      </pc:sldChg>
      <pc:sldChg chg="modNotesTx">
        <pc:chgData name="Sahar" userId="146382b6-bde8-4db3-acf0-536df43b45a2" providerId="ADAL" clId="{CC13E37F-5755-4BF7-9619-999B68BC5440}" dt="2021-05-27T01:28:27.678" v="645" actId="20577"/>
        <pc:sldMkLst>
          <pc:docMk/>
          <pc:sldMk cId="3351441546" sldId="339"/>
        </pc:sldMkLst>
      </pc:sldChg>
      <pc:sldChg chg="modNotesTx">
        <pc:chgData name="Sahar" userId="146382b6-bde8-4db3-acf0-536df43b45a2" providerId="ADAL" clId="{CC13E37F-5755-4BF7-9619-999B68BC5440}" dt="2021-05-27T01:31:14.374" v="656" actId="20577"/>
        <pc:sldMkLst>
          <pc:docMk/>
          <pc:sldMk cId="3288937258" sldId="340"/>
        </pc:sldMkLst>
      </pc:sldChg>
      <pc:sldChg chg="modSp">
        <pc:chgData name="Sahar" userId="146382b6-bde8-4db3-acf0-536df43b45a2" providerId="ADAL" clId="{CC13E37F-5755-4BF7-9619-999B68BC5440}" dt="2021-05-28T00:57:21.274" v="758" actId="20577"/>
        <pc:sldMkLst>
          <pc:docMk/>
          <pc:sldMk cId="4188414675" sldId="345"/>
        </pc:sldMkLst>
        <pc:graphicFrameChg chg="mod">
          <ac:chgData name="Sahar" userId="146382b6-bde8-4db3-acf0-536df43b45a2" providerId="ADAL" clId="{CC13E37F-5755-4BF7-9619-999B68BC5440}" dt="2021-05-28T00:57:21.274" v="758" actId="20577"/>
          <ac:graphicFrameMkLst>
            <pc:docMk/>
            <pc:sldMk cId="4188414675" sldId="345"/>
            <ac:graphicFrameMk id="7" creationId="{00000000-0000-0000-0000-000000000000}"/>
          </ac:graphicFrameMkLst>
        </pc:graphicFrameChg>
      </pc:sldChg>
      <pc:sldChg chg="modSp">
        <pc:chgData name="Sahar" userId="146382b6-bde8-4db3-acf0-536df43b45a2" providerId="ADAL" clId="{CC13E37F-5755-4BF7-9619-999B68BC5440}" dt="2021-05-28T01:11:16.854" v="799" actId="20577"/>
        <pc:sldMkLst>
          <pc:docMk/>
          <pc:sldMk cId="2221456103" sldId="349"/>
        </pc:sldMkLst>
        <pc:spChg chg="mod">
          <ac:chgData name="Sahar" userId="146382b6-bde8-4db3-acf0-536df43b45a2" providerId="ADAL" clId="{CC13E37F-5755-4BF7-9619-999B68BC5440}" dt="2021-05-28T01:11:16.854" v="799" actId="20577"/>
          <ac:spMkLst>
            <pc:docMk/>
            <pc:sldMk cId="2221456103" sldId="349"/>
            <ac:spMk id="2" creationId="{6AD6CC26-D1A7-4A91-86D7-4D754BCD0B5F}"/>
          </ac:spMkLst>
        </pc:spChg>
      </pc:sldChg>
      <pc:sldChg chg="ord">
        <pc:chgData name="Sahar" userId="146382b6-bde8-4db3-acf0-536df43b45a2" providerId="ADAL" clId="{CC13E37F-5755-4BF7-9619-999B68BC5440}" dt="2021-05-28T01:13:38.906" v="800"/>
        <pc:sldMkLst>
          <pc:docMk/>
          <pc:sldMk cId="835451075" sldId="350"/>
        </pc:sldMkLst>
      </pc:sldChg>
      <pc:sldChg chg="modNotesTx">
        <pc:chgData name="Sahar" userId="146382b6-bde8-4db3-acf0-536df43b45a2" providerId="ADAL" clId="{CC13E37F-5755-4BF7-9619-999B68BC5440}" dt="2021-05-26T13:45:17.861" v="251" actId="20577"/>
        <pc:sldMkLst>
          <pc:docMk/>
          <pc:sldMk cId="2195797559" sldId="354"/>
        </pc:sldMkLst>
      </pc:sldChg>
      <pc:sldChg chg="modSp">
        <pc:chgData name="Sahar" userId="146382b6-bde8-4db3-acf0-536df43b45a2" providerId="ADAL" clId="{CC13E37F-5755-4BF7-9619-999B68BC5440}" dt="2021-05-26T13:50:13.259" v="255" actId="20577"/>
        <pc:sldMkLst>
          <pc:docMk/>
          <pc:sldMk cId="111183115" sldId="357"/>
        </pc:sldMkLst>
        <pc:spChg chg="mod">
          <ac:chgData name="Sahar" userId="146382b6-bde8-4db3-acf0-536df43b45a2" providerId="ADAL" clId="{CC13E37F-5755-4BF7-9619-999B68BC5440}" dt="2021-05-26T13:50:13.259" v="255" actId="20577"/>
          <ac:spMkLst>
            <pc:docMk/>
            <pc:sldMk cId="111183115" sldId="357"/>
            <ac:spMk id="11" creationId="{00000000-0000-0000-0000-000000000000}"/>
          </ac:spMkLst>
        </pc:spChg>
      </pc:sldChg>
      <pc:sldChg chg="modSp">
        <pc:chgData name="Sahar" userId="146382b6-bde8-4db3-acf0-536df43b45a2" providerId="ADAL" clId="{CC13E37F-5755-4BF7-9619-999B68BC5440}" dt="2021-05-28T01:09:28.199" v="786" actId="20577"/>
        <pc:sldMkLst>
          <pc:docMk/>
          <pc:sldMk cId="1640356607" sldId="360"/>
        </pc:sldMkLst>
        <pc:spChg chg="mod">
          <ac:chgData name="Sahar" userId="146382b6-bde8-4db3-acf0-536df43b45a2" providerId="ADAL" clId="{CC13E37F-5755-4BF7-9619-999B68BC5440}" dt="2021-05-28T01:08:27.396" v="782" actId="20577"/>
          <ac:spMkLst>
            <pc:docMk/>
            <pc:sldMk cId="1640356607" sldId="360"/>
            <ac:spMk id="2" creationId="{6AD6CC26-D1A7-4A91-86D7-4D754BCD0B5F}"/>
          </ac:spMkLst>
        </pc:spChg>
        <pc:spChg chg="mod">
          <ac:chgData name="Sahar" userId="146382b6-bde8-4db3-acf0-536df43b45a2" providerId="ADAL" clId="{CC13E37F-5755-4BF7-9619-999B68BC5440}" dt="2021-05-28T01:09:28.199" v="786" actId="20577"/>
          <ac:spMkLst>
            <pc:docMk/>
            <pc:sldMk cId="1640356607" sldId="360"/>
            <ac:spMk id="3" creationId="{00000000-0000-0000-0000-000000000000}"/>
          </ac:spMkLst>
        </pc:spChg>
        <pc:spChg chg="mod">
          <ac:chgData name="Sahar" userId="146382b6-bde8-4db3-acf0-536df43b45a2" providerId="ADAL" clId="{CC13E37F-5755-4BF7-9619-999B68BC5440}" dt="2021-05-28T01:08:50.063" v="785" actId="404"/>
          <ac:spMkLst>
            <pc:docMk/>
            <pc:sldMk cId="1640356607" sldId="360"/>
            <ac:spMk id="9" creationId="{00000000-0000-0000-0000-000000000000}"/>
          </ac:spMkLst>
        </pc:spChg>
      </pc:sldChg>
      <pc:sldChg chg="modNotesTx">
        <pc:chgData name="Sahar" userId="146382b6-bde8-4db3-acf0-536df43b45a2" providerId="ADAL" clId="{CC13E37F-5755-4BF7-9619-999B68BC5440}" dt="2021-05-26T18:19:53.905" v="363" actId="20577"/>
        <pc:sldMkLst>
          <pc:docMk/>
          <pc:sldMk cId="3740515977" sldId="361"/>
        </pc:sldMkLst>
      </pc:sldChg>
      <pc:sldChg chg="addSp delSp modSp">
        <pc:chgData name="Sahar" userId="146382b6-bde8-4db3-acf0-536df43b45a2" providerId="ADAL" clId="{CC13E37F-5755-4BF7-9619-999B68BC5440}" dt="2021-05-28T03:11:21.312" v="850" actId="1076"/>
        <pc:sldMkLst>
          <pc:docMk/>
          <pc:sldMk cId="1826781132" sldId="402"/>
        </pc:sldMkLst>
        <pc:spChg chg="add del mod">
          <ac:chgData name="Sahar" userId="146382b6-bde8-4db3-acf0-536df43b45a2" providerId="ADAL" clId="{CC13E37F-5755-4BF7-9619-999B68BC5440}" dt="2021-05-28T03:00:50.268" v="802" actId="478"/>
          <ac:spMkLst>
            <pc:docMk/>
            <pc:sldMk cId="1826781132" sldId="402"/>
            <ac:spMk id="3" creationId="{9F814DB0-8320-4385-8775-665AE4423448}"/>
          </ac:spMkLst>
        </pc:spChg>
        <pc:spChg chg="add del mod">
          <ac:chgData name="Sahar" userId="146382b6-bde8-4db3-acf0-536df43b45a2" providerId="ADAL" clId="{CC13E37F-5755-4BF7-9619-999B68BC5440}" dt="2021-05-28T03:02:56.999" v="815" actId="478"/>
          <ac:spMkLst>
            <pc:docMk/>
            <pc:sldMk cId="1826781132" sldId="402"/>
            <ac:spMk id="5" creationId="{5FDD4301-3512-47E7-B295-2C918113714D}"/>
          </ac:spMkLst>
        </pc:spChg>
        <pc:spChg chg="add">
          <ac:chgData name="Sahar" userId="146382b6-bde8-4db3-acf0-536df43b45a2" providerId="ADAL" clId="{CC13E37F-5755-4BF7-9619-999B68BC5440}" dt="2021-05-28T03:06:08.146" v="816"/>
          <ac:spMkLst>
            <pc:docMk/>
            <pc:sldMk cId="1826781132" sldId="402"/>
            <ac:spMk id="6" creationId="{56B46683-BF69-428A-B277-9EF85C69A211}"/>
          </ac:spMkLst>
        </pc:spChg>
        <pc:spChg chg="add">
          <ac:chgData name="Sahar" userId="146382b6-bde8-4db3-acf0-536df43b45a2" providerId="ADAL" clId="{CC13E37F-5755-4BF7-9619-999B68BC5440}" dt="2021-05-28T03:06:14.078" v="818"/>
          <ac:spMkLst>
            <pc:docMk/>
            <pc:sldMk cId="1826781132" sldId="402"/>
            <ac:spMk id="7" creationId="{717548DF-9B27-4656-8894-DEA19FAE14B6}"/>
          </ac:spMkLst>
        </pc:spChg>
        <pc:picChg chg="add mod">
          <ac:chgData name="Sahar" userId="146382b6-bde8-4db3-acf0-536df43b45a2" providerId="ADAL" clId="{CC13E37F-5755-4BF7-9619-999B68BC5440}" dt="2021-05-28T03:11:21.312" v="850" actId="1076"/>
          <ac:picMkLst>
            <pc:docMk/>
            <pc:sldMk cId="1826781132" sldId="402"/>
            <ac:picMk id="8" creationId="{0B335307-AA0D-440B-9AD8-564DCC53F5BF}"/>
          </ac:picMkLst>
        </pc:picChg>
        <pc:picChg chg="del mod">
          <ac:chgData name="Sahar" userId="146382b6-bde8-4db3-acf0-536df43b45a2" providerId="ADAL" clId="{CC13E37F-5755-4BF7-9619-999B68BC5440}" dt="2021-05-28T03:07:51.056" v="839" actId="478"/>
          <ac:picMkLst>
            <pc:docMk/>
            <pc:sldMk cId="1826781132" sldId="402"/>
            <ac:picMk id="22" creationId="{00000000-0000-0000-0000-000000000000}"/>
          </ac:picMkLst>
        </pc:picChg>
      </pc:sldChg>
      <pc:sldChg chg="modSp del">
        <pc:chgData name="Sahar" userId="146382b6-bde8-4db3-acf0-536df43b45a2" providerId="ADAL" clId="{CC13E37F-5755-4BF7-9619-999B68BC5440}" dt="2021-05-27T03:14:58.983" v="751" actId="2696"/>
        <pc:sldMkLst>
          <pc:docMk/>
          <pc:sldMk cId="1657928346" sldId="414"/>
        </pc:sldMkLst>
        <pc:spChg chg="mod">
          <ac:chgData name="Sahar" userId="146382b6-bde8-4db3-acf0-536df43b45a2" providerId="ADAL" clId="{CC13E37F-5755-4BF7-9619-999B68BC5440}" dt="2021-05-27T01:34:53.050" v="660" actId="20577"/>
          <ac:spMkLst>
            <pc:docMk/>
            <pc:sldMk cId="1657928346" sldId="414"/>
            <ac:spMk id="8" creationId="{00000000-0000-0000-0000-000000000000}"/>
          </ac:spMkLst>
        </pc:spChg>
      </pc:sldChg>
      <pc:sldChg chg="addSp delSp modSp add modNotesTx">
        <pc:chgData name="Sahar" userId="146382b6-bde8-4db3-acf0-536df43b45a2" providerId="ADAL" clId="{CC13E37F-5755-4BF7-9619-999B68BC5440}" dt="2021-05-28T00:47:08.260" v="756" actId="20577"/>
        <pc:sldMkLst>
          <pc:docMk/>
          <pc:sldMk cId="3222070853" sldId="415"/>
        </pc:sldMkLst>
        <pc:spChg chg="add mod">
          <ac:chgData name="Sahar" userId="146382b6-bde8-4db3-acf0-536df43b45a2" providerId="ADAL" clId="{CC13E37F-5755-4BF7-9619-999B68BC5440}" dt="2021-05-27T03:14:41.565" v="750" actId="1076"/>
          <ac:spMkLst>
            <pc:docMk/>
            <pc:sldMk cId="3222070853" sldId="415"/>
            <ac:spMk id="3" creationId="{9DEB95E4-59B9-4E0C-8C3C-2087645F011F}"/>
          </ac:spMkLst>
        </pc:spChg>
        <pc:spChg chg="add mod">
          <ac:chgData name="Sahar" userId="146382b6-bde8-4db3-acf0-536df43b45a2" providerId="ADAL" clId="{CC13E37F-5755-4BF7-9619-999B68BC5440}" dt="2021-05-27T03:14:16.550" v="748" actId="20577"/>
          <ac:spMkLst>
            <pc:docMk/>
            <pc:sldMk cId="3222070853" sldId="415"/>
            <ac:spMk id="5" creationId="{DBABD67A-AEE6-46E1-9490-A767ED411DCE}"/>
          </ac:spMkLst>
        </pc:spChg>
        <pc:spChg chg="del">
          <ac:chgData name="Sahar" userId="146382b6-bde8-4db3-acf0-536df43b45a2" providerId="ADAL" clId="{CC13E37F-5755-4BF7-9619-999B68BC5440}" dt="2021-05-27T01:35:46.439" v="662" actId="478"/>
          <ac:spMkLst>
            <pc:docMk/>
            <pc:sldMk cId="3222070853" sldId="415"/>
            <ac:spMk id="8" creationId="{00000000-0000-0000-0000-000000000000}"/>
          </ac:spMkLst>
        </pc:spChg>
        <pc:spChg chg="add mod">
          <ac:chgData name="Sahar" userId="146382b6-bde8-4db3-acf0-536df43b45a2" providerId="ADAL" clId="{CC13E37F-5755-4BF7-9619-999B68BC5440}" dt="2021-05-27T03:11:36.236" v="709" actId="1076"/>
          <ac:spMkLst>
            <pc:docMk/>
            <pc:sldMk cId="3222070853" sldId="415"/>
            <ac:spMk id="10" creationId="{D60590A4-0A8D-456B-AF28-675DF35F68EE}"/>
          </ac:spMkLst>
        </pc:spChg>
        <pc:spChg chg="add mod">
          <ac:chgData name="Sahar" userId="146382b6-bde8-4db3-acf0-536df43b45a2" providerId="ADAL" clId="{CC13E37F-5755-4BF7-9619-999B68BC5440}" dt="2021-05-28T00:47:08.260" v="756" actId="20577"/>
          <ac:spMkLst>
            <pc:docMk/>
            <pc:sldMk cId="3222070853" sldId="415"/>
            <ac:spMk id="11" creationId="{E3F43323-9FD2-4DFF-AAD0-ECF940DE9A34}"/>
          </ac:spMkLst>
        </pc:spChg>
        <pc:spChg chg="add mod">
          <ac:chgData name="Sahar" userId="146382b6-bde8-4db3-acf0-536df43b45a2" providerId="ADAL" clId="{CC13E37F-5755-4BF7-9619-999B68BC5440}" dt="2021-05-27T03:12:01.755" v="713" actId="20577"/>
          <ac:spMkLst>
            <pc:docMk/>
            <pc:sldMk cId="3222070853" sldId="415"/>
            <ac:spMk id="12" creationId="{6DF88750-C619-47A2-9AC0-93CDE9450EE5}"/>
          </ac:spMkLst>
        </pc:spChg>
      </pc:sldChg>
    </pc:docChg>
  </pc:docChgLst>
  <pc:docChgLst>
    <pc:chgData name="Asgari, Sahar (MOH)" userId="146382b6-bde8-4db3-acf0-536df43b45a2" providerId="ADAL" clId="{CC13E37F-5755-4BF7-9619-999B68BC5440}"/>
    <pc:docChg chg="undo custSel addSld delSld modSld sldOrd">
      <pc:chgData name="Asgari, Sahar (MOH)" userId="146382b6-bde8-4db3-acf0-536df43b45a2" providerId="ADAL" clId="{CC13E37F-5755-4BF7-9619-999B68BC5440}" dt="2021-06-01T16:13:27.742" v="929" actId="1076"/>
      <pc:docMkLst>
        <pc:docMk/>
      </pc:docMkLst>
      <pc:sldChg chg="addSp modSp mod">
        <pc:chgData name="Asgari, Sahar (MOH)" userId="146382b6-bde8-4db3-acf0-536df43b45a2" providerId="ADAL" clId="{CC13E37F-5755-4BF7-9619-999B68BC5440}" dt="2021-05-30T00:58:17.277" v="524" actId="1076"/>
        <pc:sldMkLst>
          <pc:docMk/>
          <pc:sldMk cId="704329936" sldId="335"/>
        </pc:sldMkLst>
        <pc:picChg chg="add mod">
          <ac:chgData name="Asgari, Sahar (MOH)" userId="146382b6-bde8-4db3-acf0-536df43b45a2" providerId="ADAL" clId="{CC13E37F-5755-4BF7-9619-999B68BC5440}" dt="2021-05-30T00:58:17.277" v="524" actId="1076"/>
          <ac:picMkLst>
            <pc:docMk/>
            <pc:sldMk cId="704329936" sldId="335"/>
            <ac:picMk id="5" creationId="{785355BE-F871-44B7-8D31-C873CE2D6576}"/>
          </ac:picMkLst>
        </pc:picChg>
      </pc:sldChg>
      <pc:sldChg chg="modSp mod">
        <pc:chgData name="Asgari, Sahar (MOH)" userId="146382b6-bde8-4db3-acf0-536df43b45a2" providerId="ADAL" clId="{CC13E37F-5755-4BF7-9619-999B68BC5440}" dt="2021-05-28T13:48:08.152" v="0" actId="33524"/>
        <pc:sldMkLst>
          <pc:docMk/>
          <pc:sldMk cId="1786099244" sldId="337"/>
        </pc:sldMkLst>
        <pc:spChg chg="mod">
          <ac:chgData name="Asgari, Sahar (MOH)" userId="146382b6-bde8-4db3-acf0-536df43b45a2" providerId="ADAL" clId="{CC13E37F-5755-4BF7-9619-999B68BC5440}" dt="2021-05-28T13:48:08.152" v="0" actId="33524"/>
          <ac:spMkLst>
            <pc:docMk/>
            <pc:sldMk cId="1786099244" sldId="337"/>
            <ac:spMk id="8" creationId="{2EEFB7DE-E4EF-4E30-8C38-FAAEA47553C9}"/>
          </ac:spMkLst>
        </pc:spChg>
      </pc:sldChg>
      <pc:sldChg chg="modSp">
        <pc:chgData name="Asgari, Sahar (MOH)" userId="146382b6-bde8-4db3-acf0-536df43b45a2" providerId="ADAL" clId="{CC13E37F-5755-4BF7-9619-999B68BC5440}" dt="2021-05-31T23:59:29.702" v="834" actId="207"/>
        <pc:sldMkLst>
          <pc:docMk/>
          <pc:sldMk cId="3351441546" sldId="339"/>
        </pc:sldMkLst>
        <pc:spChg chg="mod">
          <ac:chgData name="Asgari, Sahar (MOH)" userId="146382b6-bde8-4db3-acf0-536df43b45a2" providerId="ADAL" clId="{CC13E37F-5755-4BF7-9619-999B68BC5440}" dt="2021-05-31T23:59:23.974" v="832" actId="207"/>
          <ac:spMkLst>
            <pc:docMk/>
            <pc:sldMk cId="3351441546" sldId="339"/>
            <ac:spMk id="17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3:59:27.030" v="833" actId="207"/>
          <ac:spMkLst>
            <pc:docMk/>
            <pc:sldMk cId="3351441546" sldId="339"/>
            <ac:spMk id="18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3:59:29.702" v="834" actId="207"/>
          <ac:spMkLst>
            <pc:docMk/>
            <pc:sldMk cId="3351441546" sldId="339"/>
            <ac:spMk id="19" creationId="{00000000-0000-0000-0000-000000000000}"/>
          </ac:spMkLst>
        </pc:spChg>
      </pc:sldChg>
      <pc:sldChg chg="addSp delSp modSp mod">
        <pc:chgData name="Asgari, Sahar (MOH)" userId="146382b6-bde8-4db3-acf0-536df43b45a2" providerId="ADAL" clId="{CC13E37F-5755-4BF7-9619-999B68BC5440}" dt="2021-05-30T15:21:00.330" v="569" actId="478"/>
        <pc:sldMkLst>
          <pc:docMk/>
          <pc:sldMk cId="2221456103" sldId="349"/>
        </pc:sldMkLst>
        <pc:picChg chg="add del mod">
          <ac:chgData name="Asgari, Sahar (MOH)" userId="146382b6-bde8-4db3-acf0-536df43b45a2" providerId="ADAL" clId="{CC13E37F-5755-4BF7-9619-999B68BC5440}" dt="2021-05-30T15:21:00.330" v="569" actId="478"/>
          <ac:picMkLst>
            <pc:docMk/>
            <pc:sldMk cId="2221456103" sldId="349"/>
            <ac:picMk id="7" creationId="{3203A09B-3171-446A-A6EF-125FEFF7B973}"/>
          </ac:picMkLst>
        </pc:picChg>
      </pc:sldChg>
      <pc:sldChg chg="modSp mod">
        <pc:chgData name="Asgari, Sahar (MOH)" userId="146382b6-bde8-4db3-acf0-536df43b45a2" providerId="ADAL" clId="{CC13E37F-5755-4BF7-9619-999B68BC5440}" dt="2021-06-01T00:36:51.596" v="904" actId="20577"/>
        <pc:sldMkLst>
          <pc:docMk/>
          <pc:sldMk cId="835451075" sldId="350"/>
        </pc:sldMkLst>
        <pc:spChg chg="mod">
          <ac:chgData name="Asgari, Sahar (MOH)" userId="146382b6-bde8-4db3-acf0-536df43b45a2" providerId="ADAL" clId="{CC13E37F-5755-4BF7-9619-999B68BC5440}" dt="2021-06-01T00:36:51.596" v="904" actId="20577"/>
          <ac:spMkLst>
            <pc:docMk/>
            <pc:sldMk cId="835451075" sldId="350"/>
            <ac:spMk id="13" creationId="{00000000-0000-0000-0000-000000000000}"/>
          </ac:spMkLst>
        </pc:spChg>
      </pc:sldChg>
      <pc:sldChg chg="modNotesTx">
        <pc:chgData name="Asgari, Sahar (MOH)" userId="146382b6-bde8-4db3-acf0-536df43b45a2" providerId="ADAL" clId="{CC13E37F-5755-4BF7-9619-999B68BC5440}" dt="2021-05-29T15:48:52.554" v="448" actId="20577"/>
        <pc:sldMkLst>
          <pc:docMk/>
          <pc:sldMk cId="2195797559" sldId="354"/>
        </pc:sldMkLst>
      </pc:sldChg>
      <pc:sldChg chg="modSp mod">
        <pc:chgData name="Asgari, Sahar (MOH)" userId="146382b6-bde8-4db3-acf0-536df43b45a2" providerId="ADAL" clId="{CC13E37F-5755-4BF7-9619-999B68BC5440}" dt="2021-06-01T00:33:25.214" v="871" actId="14100"/>
        <pc:sldMkLst>
          <pc:docMk/>
          <pc:sldMk cId="697698342" sldId="363"/>
        </pc:sldMkLst>
        <pc:spChg chg="mod">
          <ac:chgData name="Asgari, Sahar (MOH)" userId="146382b6-bde8-4db3-acf0-536df43b45a2" providerId="ADAL" clId="{CC13E37F-5755-4BF7-9619-999B68BC5440}" dt="2021-06-01T00:33:20.348" v="869" actId="20577"/>
          <ac:spMkLst>
            <pc:docMk/>
            <pc:sldMk cId="697698342" sldId="363"/>
            <ac:spMk id="4" creationId="{00000000-0000-0000-0000-000000000000}"/>
          </ac:spMkLst>
        </pc:spChg>
        <pc:graphicFrameChg chg="mod">
          <ac:chgData name="Asgari, Sahar (MOH)" userId="146382b6-bde8-4db3-acf0-536df43b45a2" providerId="ADAL" clId="{CC13E37F-5755-4BF7-9619-999B68BC5440}" dt="2021-06-01T00:33:25.214" v="871" actId="14100"/>
          <ac:graphicFrameMkLst>
            <pc:docMk/>
            <pc:sldMk cId="697698342" sldId="363"/>
            <ac:graphicFrameMk id="7" creationId="{DD7DE94F-F2D9-439E-8DF5-4A8ACB73BCEF}"/>
          </ac:graphicFrameMkLst>
        </pc:graphicFrameChg>
      </pc:sldChg>
      <pc:sldChg chg="modSp mod">
        <pc:chgData name="Asgari, Sahar (MOH)" userId="146382b6-bde8-4db3-acf0-536df43b45a2" providerId="ADAL" clId="{CC13E37F-5755-4BF7-9619-999B68BC5440}" dt="2021-06-01T00:34:33.224" v="885" actId="20577"/>
        <pc:sldMkLst>
          <pc:docMk/>
          <pc:sldMk cId="1612359325" sldId="364"/>
        </pc:sldMkLst>
        <pc:spChg chg="mod">
          <ac:chgData name="Asgari, Sahar (MOH)" userId="146382b6-bde8-4db3-acf0-536df43b45a2" providerId="ADAL" clId="{CC13E37F-5755-4BF7-9619-999B68BC5440}" dt="2021-06-01T00:34:33.224" v="885" actId="20577"/>
          <ac:spMkLst>
            <pc:docMk/>
            <pc:sldMk cId="1612359325" sldId="364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18:40.339" v="854" actId="20577"/>
        <pc:sldMkLst>
          <pc:docMk/>
          <pc:sldMk cId="3598226825" sldId="365"/>
        </pc:sldMkLst>
        <pc:spChg chg="mod">
          <ac:chgData name="Asgari, Sahar (MOH)" userId="146382b6-bde8-4db3-acf0-536df43b45a2" providerId="ADAL" clId="{CC13E37F-5755-4BF7-9619-999B68BC5440}" dt="2021-06-01T00:18:31.506" v="852" actId="20577"/>
          <ac:spMkLst>
            <pc:docMk/>
            <pc:sldMk cId="3598226825" sldId="365"/>
            <ac:spMk id="2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18:40.339" v="854" actId="20577"/>
          <ac:spMkLst>
            <pc:docMk/>
            <pc:sldMk cId="3598226825" sldId="365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18:35.634" v="853" actId="1076"/>
          <ac:spMkLst>
            <pc:docMk/>
            <pc:sldMk cId="3598226825" sldId="365"/>
            <ac:spMk id="13" creationId="{00000000-0000-0000-0000-000000000000}"/>
          </ac:spMkLst>
        </pc:spChg>
        <pc:picChg chg="mod">
          <ac:chgData name="Asgari, Sahar (MOH)" userId="146382b6-bde8-4db3-acf0-536df43b45a2" providerId="ADAL" clId="{CC13E37F-5755-4BF7-9619-999B68BC5440}" dt="2021-05-31T21:17:18.309" v="759" actId="1076"/>
          <ac:picMkLst>
            <pc:docMk/>
            <pc:sldMk cId="3598226825" sldId="365"/>
            <ac:picMk id="3076" creationId="{00000000-0000-0000-0000-000000000000}"/>
          </ac:picMkLst>
        </pc:picChg>
      </pc:sldChg>
      <pc:sldChg chg="modSp mod">
        <pc:chgData name="Asgari, Sahar (MOH)" userId="146382b6-bde8-4db3-acf0-536df43b45a2" providerId="ADAL" clId="{CC13E37F-5755-4BF7-9619-999B68BC5440}" dt="2021-06-01T00:33:59.679" v="876" actId="20577"/>
        <pc:sldMkLst>
          <pc:docMk/>
          <pc:sldMk cId="3238664110" sldId="366"/>
        </pc:sldMkLst>
        <pc:spChg chg="mod">
          <ac:chgData name="Asgari, Sahar (MOH)" userId="146382b6-bde8-4db3-acf0-536df43b45a2" providerId="ADAL" clId="{CC13E37F-5755-4BF7-9619-999B68BC5440}" dt="2021-05-28T15:23:22.153" v="11" actId="113"/>
          <ac:spMkLst>
            <pc:docMk/>
            <pc:sldMk cId="3238664110" sldId="366"/>
            <ac:spMk id="3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33:59.679" v="876" actId="20577"/>
          <ac:spMkLst>
            <pc:docMk/>
            <pc:sldMk cId="3238664110" sldId="366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5:04.346" v="894" actId="20577"/>
        <pc:sldMkLst>
          <pc:docMk/>
          <pc:sldMk cId="1259735115" sldId="367"/>
        </pc:sldMkLst>
        <pc:spChg chg="mod">
          <ac:chgData name="Asgari, Sahar (MOH)" userId="146382b6-bde8-4db3-acf0-536df43b45a2" providerId="ADAL" clId="{CC13E37F-5755-4BF7-9619-999B68BC5440}" dt="2021-05-28T21:07:13.178" v="37" actId="20577"/>
          <ac:spMkLst>
            <pc:docMk/>
            <pc:sldMk cId="1259735115" sldId="367"/>
            <ac:spMk id="2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35:04.346" v="894" actId="20577"/>
          <ac:spMkLst>
            <pc:docMk/>
            <pc:sldMk cId="1259735115" sldId="367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3:49.319" v="874" actId="20577"/>
        <pc:sldMkLst>
          <pc:docMk/>
          <pc:sldMk cId="2052787440" sldId="369"/>
        </pc:sldMkLst>
        <pc:spChg chg="mod">
          <ac:chgData name="Asgari, Sahar (MOH)" userId="146382b6-bde8-4db3-acf0-536df43b45a2" providerId="ADAL" clId="{CC13E37F-5755-4BF7-9619-999B68BC5440}" dt="2021-06-01T00:33:49.319" v="874" actId="20577"/>
          <ac:spMkLst>
            <pc:docMk/>
            <pc:sldMk cId="2052787440" sldId="369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09.823" v="879" actId="20577"/>
        <pc:sldMkLst>
          <pc:docMk/>
          <pc:sldMk cId="969876156" sldId="370"/>
        </pc:sldMkLst>
        <pc:spChg chg="mod">
          <ac:chgData name="Asgari, Sahar (MOH)" userId="146382b6-bde8-4db3-acf0-536df43b45a2" providerId="ADAL" clId="{CC13E37F-5755-4BF7-9619-999B68BC5440}" dt="2021-06-01T00:34:09.823" v="879" actId="20577"/>
          <ac:spMkLst>
            <pc:docMk/>
            <pc:sldMk cId="969876156" sldId="370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06.631" v="878" actId="20577"/>
        <pc:sldMkLst>
          <pc:docMk/>
          <pc:sldMk cId="3162637085" sldId="371"/>
        </pc:sldMkLst>
        <pc:spChg chg="mod">
          <ac:chgData name="Asgari, Sahar (MOH)" userId="146382b6-bde8-4db3-acf0-536df43b45a2" providerId="ADAL" clId="{CC13E37F-5755-4BF7-9619-999B68BC5440}" dt="2021-06-01T00:34:06.631" v="878" actId="20577"/>
          <ac:spMkLst>
            <pc:docMk/>
            <pc:sldMk cId="3162637085" sldId="371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03.166" v="877" actId="20577"/>
        <pc:sldMkLst>
          <pc:docMk/>
          <pc:sldMk cId="1647395073" sldId="372"/>
        </pc:sldMkLst>
        <pc:spChg chg="mod">
          <ac:chgData name="Asgari, Sahar (MOH)" userId="146382b6-bde8-4db3-acf0-536df43b45a2" providerId="ADAL" clId="{CC13E37F-5755-4BF7-9619-999B68BC5440}" dt="2021-06-01T00:34:03.166" v="877" actId="20577"/>
          <ac:spMkLst>
            <pc:docMk/>
            <pc:sldMk cId="1647395073" sldId="372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13.202" v="880" actId="20577"/>
        <pc:sldMkLst>
          <pc:docMk/>
          <pc:sldMk cId="2144824451" sldId="373"/>
        </pc:sldMkLst>
        <pc:spChg chg="mod">
          <ac:chgData name="Asgari, Sahar (MOH)" userId="146382b6-bde8-4db3-acf0-536df43b45a2" providerId="ADAL" clId="{CC13E37F-5755-4BF7-9619-999B68BC5440}" dt="2021-06-01T00:34:13.202" v="880" actId="20577"/>
          <ac:spMkLst>
            <pc:docMk/>
            <pc:sldMk cId="2144824451" sldId="373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28T20:57:25.952" v="14" actId="207"/>
          <ac:spMkLst>
            <pc:docMk/>
            <pc:sldMk cId="2144824451" sldId="373"/>
            <ac:spMk id="15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28T20:57:23.343" v="13" actId="207"/>
          <ac:spMkLst>
            <pc:docMk/>
            <pc:sldMk cId="2144824451" sldId="373"/>
            <ac:spMk id="16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28T20:57:17.854" v="12" actId="207"/>
          <ac:spMkLst>
            <pc:docMk/>
            <pc:sldMk cId="2144824451" sldId="373"/>
            <ac:spMk id="17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17.073" v="881" actId="20577"/>
        <pc:sldMkLst>
          <pc:docMk/>
          <pc:sldMk cId="3461622452" sldId="375"/>
        </pc:sldMkLst>
        <pc:spChg chg="mod">
          <ac:chgData name="Asgari, Sahar (MOH)" userId="146382b6-bde8-4db3-acf0-536df43b45a2" providerId="ADAL" clId="{CC13E37F-5755-4BF7-9619-999B68BC5440}" dt="2021-06-01T00:34:17.073" v="881" actId="20577"/>
          <ac:spMkLst>
            <pc:docMk/>
            <pc:sldMk cId="3461622452" sldId="375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28T20:58:03.439" v="24" actId="20577"/>
          <ac:spMkLst>
            <pc:docMk/>
            <pc:sldMk cId="3461622452" sldId="375"/>
            <ac:spMk id="19" creationId="{2EEFB7DE-E4EF-4E30-8C38-FAAEA47553C9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20.486" v="882" actId="20577"/>
        <pc:sldMkLst>
          <pc:docMk/>
          <pc:sldMk cId="28602621" sldId="376"/>
        </pc:sldMkLst>
        <pc:spChg chg="mod">
          <ac:chgData name="Asgari, Sahar (MOH)" userId="146382b6-bde8-4db3-acf0-536df43b45a2" providerId="ADAL" clId="{CC13E37F-5755-4BF7-9619-999B68BC5440}" dt="2021-06-01T00:34:20.486" v="882" actId="20577"/>
          <ac:spMkLst>
            <pc:docMk/>
            <pc:sldMk cId="28602621" sldId="376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28T20:58:13.255" v="29" actId="27636"/>
          <ac:spMkLst>
            <pc:docMk/>
            <pc:sldMk cId="28602621" sldId="376"/>
            <ac:spMk id="19" creationId="{2EEFB7DE-E4EF-4E30-8C38-FAAEA47553C9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23.888" v="883" actId="20577"/>
        <pc:sldMkLst>
          <pc:docMk/>
          <pc:sldMk cId="3487676855" sldId="378"/>
        </pc:sldMkLst>
        <pc:spChg chg="mod">
          <ac:chgData name="Asgari, Sahar (MOH)" userId="146382b6-bde8-4db3-acf0-536df43b45a2" providerId="ADAL" clId="{CC13E37F-5755-4BF7-9619-999B68BC5440}" dt="2021-05-28T20:58:51.994" v="30" actId="1076"/>
          <ac:spMkLst>
            <pc:docMk/>
            <pc:sldMk cId="3487676855" sldId="378"/>
            <ac:spMk id="2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34:23.888" v="883" actId="20577"/>
          <ac:spMkLst>
            <pc:docMk/>
            <pc:sldMk cId="3487676855" sldId="378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29.711" v="884" actId="20577"/>
        <pc:sldMkLst>
          <pc:docMk/>
          <pc:sldMk cId="1387584327" sldId="379"/>
        </pc:sldMkLst>
        <pc:spChg chg="mod">
          <ac:chgData name="Asgari, Sahar (MOH)" userId="146382b6-bde8-4db3-acf0-536df43b45a2" providerId="ADAL" clId="{CC13E37F-5755-4BF7-9619-999B68BC5440}" dt="2021-06-01T00:34:29.711" v="884" actId="20577"/>
          <ac:spMkLst>
            <pc:docMk/>
            <pc:sldMk cId="1387584327" sldId="379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49.570" v="890" actId="14100"/>
        <pc:sldMkLst>
          <pc:docMk/>
          <pc:sldMk cId="4004090330" sldId="381"/>
        </pc:sldMkLst>
        <pc:spChg chg="mod">
          <ac:chgData name="Asgari, Sahar (MOH)" userId="146382b6-bde8-4db3-acf0-536df43b45a2" providerId="ADAL" clId="{CC13E37F-5755-4BF7-9619-999B68BC5440}" dt="2021-06-01T00:34:46.815" v="889" actId="20577"/>
          <ac:spMkLst>
            <pc:docMk/>
            <pc:sldMk cId="4004090330" sldId="381"/>
            <ac:spMk id="4" creationId="{00000000-0000-0000-0000-000000000000}"/>
          </ac:spMkLst>
        </pc:spChg>
        <pc:graphicFrameChg chg="mod">
          <ac:chgData name="Asgari, Sahar (MOH)" userId="146382b6-bde8-4db3-acf0-536df43b45a2" providerId="ADAL" clId="{CC13E37F-5755-4BF7-9619-999B68BC5440}" dt="2021-06-01T00:34:49.570" v="890" actId="14100"/>
          <ac:graphicFrameMkLst>
            <pc:docMk/>
            <pc:sldMk cId="4004090330" sldId="381"/>
            <ac:graphicFrameMk id="9" creationId="{DD7DE94F-F2D9-439E-8DF5-4A8ACB73BCEF}"/>
          </ac:graphicFrameMkLst>
        </pc:graphicFrameChg>
      </pc:sldChg>
      <pc:sldChg chg="modSp mod">
        <pc:chgData name="Asgari, Sahar (MOH)" userId="146382b6-bde8-4db3-acf0-536df43b45a2" providerId="ADAL" clId="{CC13E37F-5755-4BF7-9619-999B68BC5440}" dt="2021-06-01T00:34:53.030" v="891" actId="20577"/>
        <pc:sldMkLst>
          <pc:docMk/>
          <pc:sldMk cId="4161612207" sldId="382"/>
        </pc:sldMkLst>
        <pc:spChg chg="mod">
          <ac:chgData name="Asgari, Sahar (MOH)" userId="146382b6-bde8-4db3-acf0-536df43b45a2" providerId="ADAL" clId="{CC13E37F-5755-4BF7-9619-999B68BC5440}" dt="2021-05-28T21:05:01.575" v="35" actId="20577"/>
          <ac:spMkLst>
            <pc:docMk/>
            <pc:sldMk cId="4161612207" sldId="382"/>
            <ac:spMk id="3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34:53.030" v="891" actId="20577"/>
          <ac:spMkLst>
            <pc:docMk/>
            <pc:sldMk cId="4161612207" sldId="382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4:56.481" v="892" actId="20577"/>
        <pc:sldMkLst>
          <pc:docMk/>
          <pc:sldMk cId="1400505321" sldId="383"/>
        </pc:sldMkLst>
        <pc:spChg chg="mod">
          <ac:chgData name="Asgari, Sahar (MOH)" userId="146382b6-bde8-4db3-acf0-536df43b45a2" providerId="ADAL" clId="{CC13E37F-5755-4BF7-9619-999B68BC5440}" dt="2021-06-01T00:34:56.481" v="892" actId="20577"/>
          <ac:spMkLst>
            <pc:docMk/>
            <pc:sldMk cId="1400505321" sldId="383"/>
            <ac:spMk id="4" creationId="{00000000-0000-0000-0000-000000000000}"/>
          </ac:spMkLst>
        </pc:spChg>
      </pc:sldChg>
      <pc:sldChg chg="modSp mod modNotesTx">
        <pc:chgData name="Asgari, Sahar (MOH)" userId="146382b6-bde8-4db3-acf0-536df43b45a2" providerId="ADAL" clId="{CC13E37F-5755-4BF7-9619-999B68BC5440}" dt="2021-06-01T00:34:36.528" v="886" actId="20577"/>
        <pc:sldMkLst>
          <pc:docMk/>
          <pc:sldMk cId="2594721716" sldId="384"/>
        </pc:sldMkLst>
        <pc:spChg chg="mod">
          <ac:chgData name="Asgari, Sahar (MOH)" userId="146382b6-bde8-4db3-acf0-536df43b45a2" providerId="ADAL" clId="{CC13E37F-5755-4BF7-9619-999B68BC5440}" dt="2021-06-01T00:34:36.528" v="886" actId="20577"/>
          <ac:spMkLst>
            <pc:docMk/>
            <pc:sldMk cId="2594721716" sldId="384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1:33:21.675" v="775" actId="1076"/>
          <ac:spMkLst>
            <pc:docMk/>
            <pc:sldMk cId="2594721716" sldId="384"/>
            <ac:spMk id="9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1:33:08.523" v="771" actId="1076"/>
          <ac:spMkLst>
            <pc:docMk/>
            <pc:sldMk cId="2594721716" sldId="384"/>
            <ac:spMk id="10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1:33:05.323" v="770" actId="1076"/>
          <ac:spMkLst>
            <pc:docMk/>
            <pc:sldMk cId="2594721716" sldId="384"/>
            <ac:spMk id="13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1:33:36.109" v="779" actId="20577"/>
          <ac:spMkLst>
            <pc:docMk/>
            <pc:sldMk cId="2594721716" sldId="384"/>
            <ac:spMk id="16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1:33:11.067" v="772" actId="1076"/>
          <ac:spMkLst>
            <pc:docMk/>
            <pc:sldMk cId="2594721716" sldId="384"/>
            <ac:spMk id="18" creationId="{00000000-0000-0000-0000-000000000000}"/>
          </ac:spMkLst>
        </pc:spChg>
      </pc:sldChg>
      <pc:sldChg chg="addSp modSp mod">
        <pc:chgData name="Asgari, Sahar (MOH)" userId="146382b6-bde8-4db3-acf0-536df43b45a2" providerId="ADAL" clId="{CC13E37F-5755-4BF7-9619-999B68BC5440}" dt="2021-06-01T00:34:40.380" v="887" actId="20577"/>
        <pc:sldMkLst>
          <pc:docMk/>
          <pc:sldMk cId="1087431273" sldId="387"/>
        </pc:sldMkLst>
        <pc:spChg chg="mod">
          <ac:chgData name="Asgari, Sahar (MOH)" userId="146382b6-bde8-4db3-acf0-536df43b45a2" providerId="ADAL" clId="{CC13E37F-5755-4BF7-9619-999B68BC5440}" dt="2021-05-31T21:34:55.436" v="802" actId="1035"/>
          <ac:spMkLst>
            <pc:docMk/>
            <pc:sldMk cId="1087431273" sldId="387"/>
            <ac:spMk id="6" creationId="{6AD6CC26-D1A7-4A91-86D7-4D754BCD0B5F}"/>
          </ac:spMkLst>
        </pc:spChg>
        <pc:spChg chg="mod">
          <ac:chgData name="Asgari, Sahar (MOH)" userId="146382b6-bde8-4db3-acf0-536df43b45a2" providerId="ADAL" clId="{CC13E37F-5755-4BF7-9619-999B68BC5440}" dt="2021-05-31T21:34:42.493" v="785" actId="1036"/>
          <ac:spMkLst>
            <pc:docMk/>
            <pc:sldMk cId="1087431273" sldId="387"/>
            <ac:spMk id="13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1:34:42.493" v="785" actId="1036"/>
          <ac:spMkLst>
            <pc:docMk/>
            <pc:sldMk cId="1087431273" sldId="387"/>
            <ac:spMk id="1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1:34:42.493" v="785" actId="1036"/>
          <ac:spMkLst>
            <pc:docMk/>
            <pc:sldMk cId="1087431273" sldId="387"/>
            <ac:spMk id="15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1:34:42.493" v="785" actId="1036"/>
          <ac:spMkLst>
            <pc:docMk/>
            <pc:sldMk cId="1087431273" sldId="387"/>
            <ac:spMk id="16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34:40.380" v="887" actId="20577"/>
          <ac:spMkLst>
            <pc:docMk/>
            <pc:sldMk cId="1087431273" sldId="387"/>
            <ac:spMk id="18" creationId="{00000000-0000-0000-0000-000000000000}"/>
          </ac:spMkLst>
        </pc:spChg>
        <pc:spChg chg="add mod">
          <ac:chgData name="Asgari, Sahar (MOH)" userId="146382b6-bde8-4db3-acf0-536df43b45a2" providerId="ADAL" clId="{CC13E37F-5755-4BF7-9619-999B68BC5440}" dt="2021-05-31T21:35:20.053" v="814" actId="1035"/>
          <ac:spMkLst>
            <pc:docMk/>
            <pc:sldMk cId="1087431273" sldId="387"/>
            <ac:spMk id="19" creationId="{F9291913-4B07-4D62-8495-2C48BAA0A02A}"/>
          </ac:spMkLst>
        </pc:spChg>
        <pc:graphicFrameChg chg="mod">
          <ac:chgData name="Asgari, Sahar (MOH)" userId="146382b6-bde8-4db3-acf0-536df43b45a2" providerId="ADAL" clId="{CC13E37F-5755-4BF7-9619-999B68BC5440}" dt="2021-05-31T21:34:47.924" v="786" actId="1076"/>
          <ac:graphicFrameMkLst>
            <pc:docMk/>
            <pc:sldMk cId="1087431273" sldId="387"/>
            <ac:graphicFrameMk id="17" creationId="{00000000-0000-0000-0000-000000000000}"/>
          </ac:graphicFrameMkLst>
        </pc:graphicFrameChg>
        <pc:picChg chg="mod">
          <ac:chgData name="Asgari, Sahar (MOH)" userId="146382b6-bde8-4db3-acf0-536df43b45a2" providerId="ADAL" clId="{CC13E37F-5755-4BF7-9619-999B68BC5440}" dt="2021-05-31T21:34:42.493" v="785" actId="1036"/>
          <ac:picMkLst>
            <pc:docMk/>
            <pc:sldMk cId="1087431273" sldId="387"/>
            <ac:picMk id="9" creationId="{00000000-0000-0000-0000-000000000000}"/>
          </ac:picMkLst>
        </pc:picChg>
        <pc:picChg chg="mod">
          <ac:chgData name="Asgari, Sahar (MOH)" userId="146382b6-bde8-4db3-acf0-536df43b45a2" providerId="ADAL" clId="{CC13E37F-5755-4BF7-9619-999B68BC5440}" dt="2021-05-31T21:34:42.493" v="785" actId="1036"/>
          <ac:picMkLst>
            <pc:docMk/>
            <pc:sldMk cId="1087431273" sldId="387"/>
            <ac:picMk id="10" creationId="{00000000-0000-0000-0000-000000000000}"/>
          </ac:picMkLst>
        </pc:picChg>
        <pc:picChg chg="mod">
          <ac:chgData name="Asgari, Sahar (MOH)" userId="146382b6-bde8-4db3-acf0-536df43b45a2" providerId="ADAL" clId="{CC13E37F-5755-4BF7-9619-999B68BC5440}" dt="2021-05-31T21:34:42.493" v="785" actId="1036"/>
          <ac:picMkLst>
            <pc:docMk/>
            <pc:sldMk cId="1087431273" sldId="387"/>
            <ac:picMk id="11" creationId="{00000000-0000-0000-0000-000000000000}"/>
          </ac:picMkLst>
        </pc:picChg>
        <pc:picChg chg="mod">
          <ac:chgData name="Asgari, Sahar (MOH)" userId="146382b6-bde8-4db3-acf0-536df43b45a2" providerId="ADAL" clId="{CC13E37F-5755-4BF7-9619-999B68BC5440}" dt="2021-05-31T21:34:42.493" v="785" actId="1036"/>
          <ac:picMkLst>
            <pc:docMk/>
            <pc:sldMk cId="1087431273" sldId="387"/>
            <ac:picMk id="12" creationId="{00000000-0000-0000-0000-000000000000}"/>
          </ac:picMkLst>
        </pc:picChg>
        <pc:cxnChg chg="mod">
          <ac:chgData name="Asgari, Sahar (MOH)" userId="146382b6-bde8-4db3-acf0-536df43b45a2" providerId="ADAL" clId="{CC13E37F-5755-4BF7-9619-999B68BC5440}" dt="2021-05-31T21:34:55.436" v="802" actId="1035"/>
          <ac:cxnSpMkLst>
            <pc:docMk/>
            <pc:sldMk cId="1087431273" sldId="387"/>
            <ac:cxnSpMk id="7" creationId="{00000000-0000-0000-0000-000000000000}"/>
          </ac:cxnSpMkLst>
        </pc:cxnChg>
      </pc:sldChg>
      <pc:sldChg chg="modSp mod">
        <pc:chgData name="Asgari, Sahar (MOH)" userId="146382b6-bde8-4db3-acf0-536df43b45a2" providerId="ADAL" clId="{CC13E37F-5755-4BF7-9619-999B68BC5440}" dt="2021-06-01T00:35:00.248" v="893" actId="20577"/>
        <pc:sldMkLst>
          <pc:docMk/>
          <pc:sldMk cId="3034143526" sldId="388"/>
        </pc:sldMkLst>
        <pc:spChg chg="mod">
          <ac:chgData name="Asgari, Sahar (MOH)" userId="146382b6-bde8-4db3-acf0-536df43b45a2" providerId="ADAL" clId="{CC13E37F-5755-4BF7-9619-999B68BC5440}" dt="2021-06-01T00:35:00.248" v="893" actId="20577"/>
          <ac:spMkLst>
            <pc:docMk/>
            <pc:sldMk cId="3034143526" sldId="388"/>
            <ac:spMk id="4" creationId="{00000000-0000-0000-0000-000000000000}"/>
          </ac:spMkLst>
        </pc:spChg>
      </pc:sldChg>
      <pc:sldChg chg="del">
        <pc:chgData name="Asgari, Sahar (MOH)" userId="146382b6-bde8-4db3-acf0-536df43b45a2" providerId="ADAL" clId="{CC13E37F-5755-4BF7-9619-999B68BC5440}" dt="2021-05-28T21:13:11.370" v="50" actId="47"/>
        <pc:sldMkLst>
          <pc:docMk/>
          <pc:sldMk cId="1861094666" sldId="389"/>
        </pc:sldMkLst>
      </pc:sldChg>
      <pc:sldChg chg="modSp mod">
        <pc:chgData name="Asgari, Sahar (MOH)" userId="146382b6-bde8-4db3-acf0-536df43b45a2" providerId="ADAL" clId="{CC13E37F-5755-4BF7-9619-999B68BC5440}" dt="2021-06-01T00:35:19.957" v="901" actId="20577"/>
        <pc:sldMkLst>
          <pc:docMk/>
          <pc:sldMk cId="1620280673" sldId="390"/>
        </pc:sldMkLst>
        <pc:spChg chg="mod">
          <ac:chgData name="Asgari, Sahar (MOH)" userId="146382b6-bde8-4db3-acf0-536df43b45a2" providerId="ADAL" clId="{CC13E37F-5755-4BF7-9619-999B68BC5440}" dt="2021-06-01T00:35:19.957" v="901" actId="20577"/>
          <ac:spMkLst>
            <pc:docMk/>
            <pc:sldMk cId="1620280673" sldId="390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8:11.058" v="919" actId="20577"/>
        <pc:sldMkLst>
          <pc:docMk/>
          <pc:sldMk cId="408181775" sldId="391"/>
        </pc:sldMkLst>
        <pc:spChg chg="mod">
          <ac:chgData name="Asgari, Sahar (MOH)" userId="146382b6-bde8-4db3-acf0-536df43b45a2" providerId="ADAL" clId="{CC13E37F-5755-4BF7-9619-999B68BC5440}" dt="2021-06-01T00:38:11.058" v="919" actId="20577"/>
          <ac:spMkLst>
            <pc:docMk/>
            <pc:sldMk cId="408181775" sldId="391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8:06.939" v="918" actId="14100"/>
        <pc:sldMkLst>
          <pc:docMk/>
          <pc:sldMk cId="980353114" sldId="392"/>
        </pc:sldMkLst>
        <pc:spChg chg="mod">
          <ac:chgData name="Asgari, Sahar (MOH)" userId="146382b6-bde8-4db3-acf0-536df43b45a2" providerId="ADAL" clId="{CC13E37F-5755-4BF7-9619-999B68BC5440}" dt="2021-06-01T00:38:04.172" v="917" actId="20577"/>
          <ac:spMkLst>
            <pc:docMk/>
            <pc:sldMk cId="980353114" sldId="392"/>
            <ac:spMk id="4" creationId="{00000000-0000-0000-0000-000000000000}"/>
          </ac:spMkLst>
        </pc:spChg>
        <pc:graphicFrameChg chg="mod">
          <ac:chgData name="Asgari, Sahar (MOH)" userId="146382b6-bde8-4db3-acf0-536df43b45a2" providerId="ADAL" clId="{CC13E37F-5755-4BF7-9619-999B68BC5440}" dt="2021-06-01T00:38:06.939" v="918" actId="14100"/>
          <ac:graphicFrameMkLst>
            <pc:docMk/>
            <pc:sldMk cId="980353114" sldId="392"/>
            <ac:graphicFrameMk id="8" creationId="{DD7DE94F-F2D9-439E-8DF5-4A8ACB73BCEF}"/>
          </ac:graphicFrameMkLst>
        </pc:graphicFrameChg>
      </pc:sldChg>
      <pc:sldChg chg="modSp mod">
        <pc:chgData name="Asgari, Sahar (MOH)" userId="146382b6-bde8-4db3-acf0-536df43b45a2" providerId="ADAL" clId="{CC13E37F-5755-4BF7-9619-999B68BC5440}" dt="2021-06-01T00:35:08.503" v="895" actId="20577"/>
        <pc:sldMkLst>
          <pc:docMk/>
          <pc:sldMk cId="447660709" sldId="393"/>
        </pc:sldMkLst>
        <pc:spChg chg="mod">
          <ac:chgData name="Asgari, Sahar (MOH)" userId="146382b6-bde8-4db3-acf0-536df43b45a2" providerId="ADAL" clId="{CC13E37F-5755-4BF7-9619-999B68BC5440}" dt="2021-06-01T00:35:08.503" v="895" actId="20577"/>
          <ac:spMkLst>
            <pc:docMk/>
            <pc:sldMk cId="447660709" sldId="393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28T21:10:04.900" v="46" actId="20577"/>
          <ac:spMkLst>
            <pc:docMk/>
            <pc:sldMk cId="447660709" sldId="393"/>
            <ac:spMk id="25" creationId="{2EEFB7DE-E4EF-4E30-8C38-FAAEA47553C9}"/>
          </ac:spMkLst>
        </pc:spChg>
      </pc:sldChg>
      <pc:sldChg chg="modSp mod modNotesTx">
        <pc:chgData name="Asgari, Sahar (MOH)" userId="146382b6-bde8-4db3-acf0-536df43b45a2" providerId="ADAL" clId="{CC13E37F-5755-4BF7-9619-999B68BC5440}" dt="2021-06-01T00:37:38.170" v="914" actId="20577"/>
        <pc:sldMkLst>
          <pc:docMk/>
          <pc:sldMk cId="2029233456" sldId="394"/>
        </pc:sldMkLst>
        <pc:spChg chg="mod">
          <ac:chgData name="Asgari, Sahar (MOH)" userId="146382b6-bde8-4db3-acf0-536df43b45a2" providerId="ADAL" clId="{CC13E37F-5755-4BF7-9619-999B68BC5440}" dt="2021-05-28T21:15:39.258" v="64" actId="113"/>
          <ac:spMkLst>
            <pc:docMk/>
            <pc:sldMk cId="2029233456" sldId="394"/>
            <ac:spMk id="2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37:38.170" v="914" actId="20577"/>
          <ac:spMkLst>
            <pc:docMk/>
            <pc:sldMk cId="2029233456" sldId="394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28T22:27:10.141" v="79" actId="403"/>
          <ac:spMkLst>
            <pc:docMk/>
            <pc:sldMk cId="2029233456" sldId="394"/>
            <ac:spMk id="10" creationId="{00000000-0000-0000-0000-000000000000}"/>
          </ac:spMkLst>
        </pc:spChg>
        <pc:graphicFrameChg chg="mod modGraphic">
          <ac:chgData name="Asgari, Sahar (MOH)" userId="146382b6-bde8-4db3-acf0-536df43b45a2" providerId="ADAL" clId="{CC13E37F-5755-4BF7-9619-999B68BC5440}" dt="2021-05-28T22:27:16.434" v="80" actId="1076"/>
          <ac:graphicFrameMkLst>
            <pc:docMk/>
            <pc:sldMk cId="2029233456" sldId="394"/>
            <ac:graphicFrameMk id="3" creationId="{00000000-0000-0000-0000-000000000000}"/>
          </ac:graphicFrameMkLst>
        </pc:graphicFrameChg>
      </pc:sldChg>
      <pc:sldChg chg="addSp delSp modSp mod">
        <pc:chgData name="Asgari, Sahar (MOH)" userId="146382b6-bde8-4db3-acf0-536df43b45a2" providerId="ADAL" clId="{CC13E37F-5755-4BF7-9619-999B68BC5440}" dt="2021-06-01T00:37:24.774" v="911" actId="20577"/>
        <pc:sldMkLst>
          <pc:docMk/>
          <pc:sldMk cId="2027961212" sldId="396"/>
        </pc:sldMkLst>
        <pc:spChg chg="del">
          <ac:chgData name="Asgari, Sahar (MOH)" userId="146382b6-bde8-4db3-acf0-536df43b45a2" providerId="ADAL" clId="{CC13E37F-5755-4BF7-9619-999B68BC5440}" dt="2021-05-31T22:09:05.765" v="823" actId="478"/>
          <ac:spMkLst>
            <pc:docMk/>
            <pc:sldMk cId="2027961212" sldId="396"/>
            <ac:spMk id="2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37:24.774" v="911" actId="20577"/>
          <ac:spMkLst>
            <pc:docMk/>
            <pc:sldMk cId="2027961212" sldId="396"/>
            <ac:spMk id="4" creationId="{00000000-0000-0000-0000-000000000000}"/>
          </ac:spMkLst>
        </pc:spChg>
        <pc:spChg chg="del">
          <ac:chgData name="Asgari, Sahar (MOH)" userId="146382b6-bde8-4db3-acf0-536df43b45a2" providerId="ADAL" clId="{CC13E37F-5755-4BF7-9619-999B68BC5440}" dt="2021-05-31T22:09:03.949" v="822" actId="478"/>
          <ac:spMkLst>
            <pc:docMk/>
            <pc:sldMk cId="2027961212" sldId="396"/>
            <ac:spMk id="9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1T22:08:56.790" v="821" actId="14100"/>
          <ac:spMkLst>
            <pc:docMk/>
            <pc:sldMk cId="2027961212" sldId="396"/>
            <ac:spMk id="14" creationId="{00000000-0000-0000-0000-000000000000}"/>
          </ac:spMkLst>
        </pc:spChg>
        <pc:picChg chg="mod">
          <ac:chgData name="Asgari, Sahar (MOH)" userId="146382b6-bde8-4db3-acf0-536df43b45a2" providerId="ADAL" clId="{CC13E37F-5755-4BF7-9619-999B68BC5440}" dt="2021-05-28T22:31:15.964" v="82" actId="1076"/>
          <ac:picMkLst>
            <pc:docMk/>
            <pc:sldMk cId="2027961212" sldId="396"/>
            <ac:picMk id="8" creationId="{00000000-0000-0000-0000-000000000000}"/>
          </ac:picMkLst>
        </pc:picChg>
        <pc:picChg chg="add mod">
          <ac:chgData name="Asgari, Sahar (MOH)" userId="146382b6-bde8-4db3-acf0-536df43b45a2" providerId="ADAL" clId="{CC13E37F-5755-4BF7-9619-999B68BC5440}" dt="2021-05-31T22:09:09.885" v="824" actId="1076"/>
          <ac:picMkLst>
            <pc:docMk/>
            <pc:sldMk cId="2027961212" sldId="396"/>
            <ac:picMk id="9218" creationId="{131C5E4C-6DC6-4433-9C03-E2A4B223D1E3}"/>
          </ac:picMkLst>
        </pc:picChg>
      </pc:sldChg>
      <pc:sldChg chg="modSp mod ord">
        <pc:chgData name="Asgari, Sahar (MOH)" userId="146382b6-bde8-4db3-acf0-536df43b45a2" providerId="ADAL" clId="{CC13E37F-5755-4BF7-9619-999B68BC5440}" dt="2021-06-01T00:37:15.957" v="909" actId="20577"/>
        <pc:sldMkLst>
          <pc:docMk/>
          <pc:sldMk cId="1877013632" sldId="397"/>
        </pc:sldMkLst>
        <pc:spChg chg="mod">
          <ac:chgData name="Asgari, Sahar (MOH)" userId="146382b6-bde8-4db3-acf0-536df43b45a2" providerId="ADAL" clId="{CC13E37F-5755-4BF7-9619-999B68BC5440}" dt="2021-06-01T00:37:15.957" v="909" actId="20577"/>
          <ac:spMkLst>
            <pc:docMk/>
            <pc:sldMk cId="1877013632" sldId="397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32:39.620" v="860" actId="20577"/>
          <ac:spMkLst>
            <pc:docMk/>
            <pc:sldMk cId="1877013632" sldId="397"/>
            <ac:spMk id="12" creationId="{00000000-0000-0000-0000-000000000000}"/>
          </ac:spMkLst>
        </pc:spChg>
        <pc:picChg chg="mod">
          <ac:chgData name="Asgari, Sahar (MOH)" userId="146382b6-bde8-4db3-acf0-536df43b45a2" providerId="ADAL" clId="{CC13E37F-5755-4BF7-9619-999B68BC5440}" dt="2021-06-01T00:32:45.976" v="861" actId="1076"/>
          <ac:picMkLst>
            <pc:docMk/>
            <pc:sldMk cId="1877013632" sldId="397"/>
            <ac:picMk id="10" creationId="{00000000-0000-0000-0000-000000000000}"/>
          </ac:picMkLst>
        </pc:picChg>
      </pc:sldChg>
      <pc:sldChg chg="modSp mod">
        <pc:chgData name="Asgari, Sahar (MOH)" userId="146382b6-bde8-4db3-acf0-536df43b45a2" providerId="ADAL" clId="{CC13E37F-5755-4BF7-9619-999B68BC5440}" dt="2021-06-01T00:37:10.737" v="908" actId="20577"/>
        <pc:sldMkLst>
          <pc:docMk/>
          <pc:sldMk cId="4010661613" sldId="398"/>
        </pc:sldMkLst>
        <pc:spChg chg="mod">
          <ac:chgData name="Asgari, Sahar (MOH)" userId="146382b6-bde8-4db3-acf0-536df43b45a2" providerId="ADAL" clId="{CC13E37F-5755-4BF7-9619-999B68BC5440}" dt="2021-06-01T00:37:10.737" v="908" actId="20577"/>
          <ac:spMkLst>
            <pc:docMk/>
            <pc:sldMk cId="4010661613" sldId="398"/>
            <ac:spMk id="4" creationId="{00000000-0000-0000-0000-000000000000}"/>
          </ac:spMkLst>
        </pc:spChg>
      </pc:sldChg>
      <pc:sldChg chg="addSp modSp mod">
        <pc:chgData name="Asgari, Sahar (MOH)" userId="146382b6-bde8-4db3-acf0-536df43b45a2" providerId="ADAL" clId="{CC13E37F-5755-4BF7-9619-999B68BC5440}" dt="2021-06-01T02:28:44.989" v="923" actId="1076"/>
        <pc:sldMkLst>
          <pc:docMk/>
          <pc:sldMk cId="3274484222" sldId="399"/>
        </pc:sldMkLst>
        <pc:spChg chg="mod">
          <ac:chgData name="Asgari, Sahar (MOH)" userId="146382b6-bde8-4db3-acf0-536df43b45a2" providerId="ADAL" clId="{CC13E37F-5755-4BF7-9619-999B68BC5440}" dt="2021-06-01T00:37:05.375" v="907" actId="20577"/>
          <ac:spMkLst>
            <pc:docMk/>
            <pc:sldMk cId="3274484222" sldId="399"/>
            <ac:spMk id="4" creationId="{00000000-0000-0000-0000-000000000000}"/>
          </ac:spMkLst>
        </pc:spChg>
        <pc:spChg chg="add mod">
          <ac:chgData name="Asgari, Sahar (MOH)" userId="146382b6-bde8-4db3-acf0-536df43b45a2" providerId="ADAL" clId="{CC13E37F-5755-4BF7-9619-999B68BC5440}" dt="2021-06-01T02:28:39.222" v="921" actId="1076"/>
          <ac:spMkLst>
            <pc:docMk/>
            <pc:sldMk cId="3274484222" sldId="399"/>
            <ac:spMk id="22" creationId="{3A784ECD-40AF-4CFE-BC9A-875F594DAC09}"/>
          </ac:spMkLst>
        </pc:spChg>
        <pc:spChg chg="add mod">
          <ac:chgData name="Asgari, Sahar (MOH)" userId="146382b6-bde8-4db3-acf0-536df43b45a2" providerId="ADAL" clId="{CC13E37F-5755-4BF7-9619-999B68BC5440}" dt="2021-06-01T02:28:44.989" v="923" actId="1076"/>
          <ac:spMkLst>
            <pc:docMk/>
            <pc:sldMk cId="3274484222" sldId="399"/>
            <ac:spMk id="23" creationId="{570B0D35-D94A-44C6-BE83-FC9C23995C7C}"/>
          </ac:spMkLst>
        </pc:spChg>
      </pc:sldChg>
      <pc:sldChg chg="addSp modSp mod">
        <pc:chgData name="Asgari, Sahar (MOH)" userId="146382b6-bde8-4db3-acf0-536df43b45a2" providerId="ADAL" clId="{CC13E37F-5755-4BF7-9619-999B68BC5440}" dt="2021-06-01T00:37:01.766" v="906" actId="20577"/>
        <pc:sldMkLst>
          <pc:docMk/>
          <pc:sldMk cId="2027641256" sldId="400"/>
        </pc:sldMkLst>
        <pc:spChg chg="add mod">
          <ac:chgData name="Asgari, Sahar (MOH)" userId="146382b6-bde8-4db3-acf0-536df43b45a2" providerId="ADAL" clId="{CC13E37F-5755-4BF7-9619-999B68BC5440}" dt="2021-05-31T22:11:46.366" v="831" actId="20577"/>
          <ac:spMkLst>
            <pc:docMk/>
            <pc:sldMk cId="2027641256" sldId="400"/>
            <ac:spMk id="2" creationId="{CABB3736-0FC2-4AD3-8A31-1BF2299FF63B}"/>
          </ac:spMkLst>
        </pc:spChg>
        <pc:spChg chg="mod">
          <ac:chgData name="Asgari, Sahar (MOH)" userId="146382b6-bde8-4db3-acf0-536df43b45a2" providerId="ADAL" clId="{CC13E37F-5755-4BF7-9619-999B68BC5440}" dt="2021-06-01T00:37:01.766" v="906" actId="20577"/>
          <ac:spMkLst>
            <pc:docMk/>
            <pc:sldMk cId="2027641256" sldId="400"/>
            <ac:spMk id="4" creationId="{00000000-0000-0000-0000-000000000000}"/>
          </ac:spMkLst>
        </pc:spChg>
      </pc:sldChg>
      <pc:sldChg chg="modSp mod ord modNotesTx">
        <pc:chgData name="Asgari, Sahar (MOH)" userId="146382b6-bde8-4db3-acf0-536df43b45a2" providerId="ADAL" clId="{CC13E37F-5755-4BF7-9619-999B68BC5440}" dt="2021-06-01T00:37:57.955" v="915" actId="20577"/>
        <pc:sldMkLst>
          <pc:docMk/>
          <pc:sldMk cId="139679320" sldId="404"/>
        </pc:sldMkLst>
        <pc:spChg chg="mod">
          <ac:chgData name="Asgari, Sahar (MOH)" userId="146382b6-bde8-4db3-acf0-536df43b45a2" providerId="ADAL" clId="{CC13E37F-5755-4BF7-9619-999B68BC5440}" dt="2021-06-01T00:37:57.955" v="915" actId="20577"/>
          <ac:spMkLst>
            <pc:docMk/>
            <pc:sldMk cId="139679320" sldId="404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29T14:51:28.770" v="277" actId="20577"/>
          <ac:spMkLst>
            <pc:docMk/>
            <pc:sldMk cId="139679320" sldId="404"/>
            <ac:spMk id="6" creationId="{6AD6CC26-D1A7-4A91-86D7-4D754BCD0B5F}"/>
          </ac:spMkLst>
        </pc:spChg>
        <pc:spChg chg="mod">
          <ac:chgData name="Asgari, Sahar (MOH)" userId="146382b6-bde8-4db3-acf0-536df43b45a2" providerId="ADAL" clId="{CC13E37F-5755-4BF7-9619-999B68BC5440}" dt="2021-05-28T21:13:31.658" v="51" actId="20577"/>
          <ac:spMkLst>
            <pc:docMk/>
            <pc:sldMk cId="139679320" sldId="404"/>
            <ac:spMk id="9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25:57.980" v="855" actId="20577"/>
          <ac:spMkLst>
            <pc:docMk/>
            <pc:sldMk cId="139679320" sldId="404"/>
            <ac:spMk id="10" creationId="{00000000-0000-0000-0000-000000000000}"/>
          </ac:spMkLst>
        </pc:spChg>
      </pc:sldChg>
      <pc:sldChg chg="addSp modSp mod">
        <pc:chgData name="Asgari, Sahar (MOH)" userId="146382b6-bde8-4db3-acf0-536df43b45a2" providerId="ADAL" clId="{CC13E37F-5755-4BF7-9619-999B68BC5440}" dt="2021-06-01T00:32:57.816" v="862" actId="20577"/>
        <pc:sldMkLst>
          <pc:docMk/>
          <pc:sldMk cId="2916305349" sldId="405"/>
        </pc:sldMkLst>
        <pc:spChg chg="add mod">
          <ac:chgData name="Asgari, Sahar (MOH)" userId="146382b6-bde8-4db3-acf0-536df43b45a2" providerId="ADAL" clId="{CC13E37F-5755-4BF7-9619-999B68BC5440}" dt="2021-06-01T00:16:11.217" v="844" actId="13822"/>
          <ac:spMkLst>
            <pc:docMk/>
            <pc:sldMk cId="2916305349" sldId="405"/>
            <ac:spMk id="2" creationId="{8B0EE64A-FD09-46D4-8149-1AA74F1A61DD}"/>
          </ac:spMkLst>
        </pc:spChg>
        <pc:spChg chg="mod">
          <ac:chgData name="Asgari, Sahar (MOH)" userId="146382b6-bde8-4db3-acf0-536df43b45a2" providerId="ADAL" clId="{CC13E37F-5755-4BF7-9619-999B68BC5440}" dt="2021-06-01T00:32:57.816" v="862" actId="20577"/>
          <ac:spMkLst>
            <pc:docMk/>
            <pc:sldMk cId="2916305349" sldId="405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7:20.434" v="910" actId="20577"/>
        <pc:sldMkLst>
          <pc:docMk/>
          <pc:sldMk cId="2457369523" sldId="406"/>
        </pc:sldMkLst>
        <pc:spChg chg="mod">
          <ac:chgData name="Asgari, Sahar (MOH)" userId="146382b6-bde8-4db3-acf0-536df43b45a2" providerId="ADAL" clId="{CC13E37F-5755-4BF7-9619-999B68BC5440}" dt="2021-06-01T00:37:20.434" v="910" actId="20577"/>
          <ac:spMkLst>
            <pc:docMk/>
            <pc:sldMk cId="2457369523" sldId="406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7:31.117" v="913" actId="1076"/>
        <pc:sldMkLst>
          <pc:docMk/>
          <pc:sldMk cId="1292880294" sldId="408"/>
        </pc:sldMkLst>
        <pc:spChg chg="mod">
          <ac:chgData name="Asgari, Sahar (MOH)" userId="146382b6-bde8-4db3-acf0-536df43b45a2" providerId="ADAL" clId="{CC13E37F-5755-4BF7-9619-999B68BC5440}" dt="2021-05-28T22:30:56.487" v="81" actId="123"/>
          <ac:spMkLst>
            <pc:docMk/>
            <pc:sldMk cId="1292880294" sldId="408"/>
            <ac:spMk id="2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37:28.545" v="912" actId="20577"/>
          <ac:spMkLst>
            <pc:docMk/>
            <pc:sldMk cId="1292880294" sldId="408"/>
            <ac:spMk id="4" creationId="{00000000-0000-0000-0000-000000000000}"/>
          </ac:spMkLst>
        </pc:spChg>
        <pc:grpChg chg="mod">
          <ac:chgData name="Asgari, Sahar (MOH)" userId="146382b6-bde8-4db3-acf0-536df43b45a2" providerId="ADAL" clId="{CC13E37F-5755-4BF7-9619-999B68BC5440}" dt="2021-06-01T00:37:31.117" v="913" actId="1076"/>
          <ac:grpSpMkLst>
            <pc:docMk/>
            <pc:sldMk cId="1292880294" sldId="408"/>
            <ac:grpSpMk id="10" creationId="{00000000-0000-0000-0000-000000000000}"/>
          </ac:grpSpMkLst>
        </pc:grpChg>
      </pc:sldChg>
      <pc:sldChg chg="modSp mod modNotesTx">
        <pc:chgData name="Asgari, Sahar (MOH)" userId="146382b6-bde8-4db3-acf0-536df43b45a2" providerId="ADAL" clId="{CC13E37F-5755-4BF7-9619-999B68BC5440}" dt="2021-06-01T00:36:57.299" v="905" actId="20577"/>
        <pc:sldMkLst>
          <pc:docMk/>
          <pc:sldMk cId="3985027900" sldId="410"/>
        </pc:sldMkLst>
        <pc:spChg chg="mod">
          <ac:chgData name="Asgari, Sahar (MOH)" userId="146382b6-bde8-4db3-acf0-536df43b45a2" providerId="ADAL" clId="{CC13E37F-5755-4BF7-9619-999B68BC5440}" dt="2021-06-01T00:36:57.299" v="905" actId="20577"/>
          <ac:spMkLst>
            <pc:docMk/>
            <pc:sldMk cId="3985027900" sldId="410"/>
            <ac:spMk id="4" creationId="{00000000-0000-0000-0000-000000000000}"/>
          </ac:spMkLst>
        </pc:spChg>
      </pc:sldChg>
      <pc:sldChg chg="modSp mod">
        <pc:chgData name="Asgari, Sahar (MOH)" userId="146382b6-bde8-4db3-acf0-536df43b45a2" providerId="ADAL" clId="{CC13E37F-5755-4BF7-9619-999B68BC5440}" dt="2021-06-01T00:33:05.753" v="865" actId="20577"/>
        <pc:sldMkLst>
          <pc:docMk/>
          <pc:sldMk cId="788895433" sldId="411"/>
        </pc:sldMkLst>
        <pc:spChg chg="mod">
          <ac:chgData name="Asgari, Sahar (MOH)" userId="146382b6-bde8-4db3-acf0-536df43b45a2" providerId="ADAL" clId="{CC13E37F-5755-4BF7-9619-999B68BC5440}" dt="2021-06-01T00:33:05.753" v="865" actId="20577"/>
          <ac:spMkLst>
            <pc:docMk/>
            <pc:sldMk cId="788895433" sldId="411"/>
            <ac:spMk id="4" creationId="{00000000-0000-0000-0000-000000000000}"/>
          </ac:spMkLst>
        </pc:spChg>
      </pc:sldChg>
      <pc:sldChg chg="del">
        <pc:chgData name="Asgari, Sahar (MOH)" userId="146382b6-bde8-4db3-acf0-536df43b45a2" providerId="ADAL" clId="{CC13E37F-5755-4BF7-9619-999B68BC5440}" dt="2021-05-28T21:05:32.057" v="36" actId="47"/>
        <pc:sldMkLst>
          <pc:docMk/>
          <pc:sldMk cId="2400942673" sldId="412"/>
        </pc:sldMkLst>
      </pc:sldChg>
      <pc:sldChg chg="modSp mod">
        <pc:chgData name="Asgari, Sahar (MOH)" userId="146382b6-bde8-4db3-acf0-536df43b45a2" providerId="ADAL" clId="{CC13E37F-5755-4BF7-9619-999B68BC5440}" dt="2021-06-01T00:33:54.150" v="875" actId="20577"/>
        <pc:sldMkLst>
          <pc:docMk/>
          <pc:sldMk cId="2394905967" sldId="413"/>
        </pc:sldMkLst>
        <pc:spChg chg="mod">
          <ac:chgData name="Asgari, Sahar (MOH)" userId="146382b6-bde8-4db3-acf0-536df43b45a2" providerId="ADAL" clId="{CC13E37F-5755-4BF7-9619-999B68BC5440}" dt="2021-06-01T00:33:54.150" v="875" actId="20577"/>
          <ac:spMkLst>
            <pc:docMk/>
            <pc:sldMk cId="2394905967" sldId="413"/>
            <ac:spMk id="4" creationId="{00000000-0000-0000-0000-000000000000}"/>
          </ac:spMkLst>
        </pc:spChg>
      </pc:sldChg>
      <pc:sldChg chg="addSp delSp modSp add mod ord">
        <pc:chgData name="Asgari, Sahar (MOH)" userId="146382b6-bde8-4db3-acf0-536df43b45a2" providerId="ADAL" clId="{CC13E37F-5755-4BF7-9619-999B68BC5440}" dt="2021-06-01T00:17:15.438" v="845" actId="20577"/>
        <pc:sldMkLst>
          <pc:docMk/>
          <pc:sldMk cId="533787526" sldId="416"/>
        </pc:sldMkLst>
        <pc:spChg chg="mod">
          <ac:chgData name="Asgari, Sahar (MOH)" userId="146382b6-bde8-4db3-acf0-536df43b45a2" providerId="ADAL" clId="{CC13E37F-5755-4BF7-9619-999B68BC5440}" dt="2021-05-28T15:14:34.641" v="7" actId="14100"/>
          <ac:spMkLst>
            <pc:docMk/>
            <pc:sldMk cId="533787526" sldId="416"/>
            <ac:spMk id="2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6-01T00:17:15.438" v="845" actId="20577"/>
          <ac:spMkLst>
            <pc:docMk/>
            <pc:sldMk cId="533787526" sldId="416"/>
            <ac:spMk id="4" creationId="{00000000-0000-0000-0000-000000000000}"/>
          </ac:spMkLst>
        </pc:spChg>
        <pc:spChg chg="del">
          <ac:chgData name="Asgari, Sahar (MOH)" userId="146382b6-bde8-4db3-acf0-536df43b45a2" providerId="ADAL" clId="{CC13E37F-5755-4BF7-9619-999B68BC5440}" dt="2021-05-28T15:14:29.723" v="5" actId="478"/>
          <ac:spMkLst>
            <pc:docMk/>
            <pc:sldMk cId="533787526" sldId="416"/>
            <ac:spMk id="13" creationId="{00000000-0000-0000-0000-000000000000}"/>
          </ac:spMkLst>
        </pc:spChg>
        <pc:picChg chg="del">
          <ac:chgData name="Asgari, Sahar (MOH)" userId="146382b6-bde8-4db3-acf0-536df43b45a2" providerId="ADAL" clId="{CC13E37F-5755-4BF7-9619-999B68BC5440}" dt="2021-05-28T15:14:30.368" v="6" actId="478"/>
          <ac:picMkLst>
            <pc:docMk/>
            <pc:sldMk cId="533787526" sldId="416"/>
            <ac:picMk id="3076" creationId="{00000000-0000-0000-0000-000000000000}"/>
          </ac:picMkLst>
        </pc:picChg>
        <pc:picChg chg="add mod">
          <ac:chgData name="Asgari, Sahar (MOH)" userId="146382b6-bde8-4db3-acf0-536df43b45a2" providerId="ADAL" clId="{CC13E37F-5755-4BF7-9619-999B68BC5440}" dt="2021-05-28T15:14:50.405" v="9" actId="1076"/>
          <ac:picMkLst>
            <pc:docMk/>
            <pc:sldMk cId="533787526" sldId="416"/>
            <ac:picMk id="8194" creationId="{928560A6-F95A-476B-BD3F-4C6AF65F80B6}"/>
          </ac:picMkLst>
        </pc:picChg>
      </pc:sldChg>
      <pc:sldChg chg="addSp delSp modSp add mod">
        <pc:chgData name="Asgari, Sahar (MOH)" userId="146382b6-bde8-4db3-acf0-536df43b45a2" providerId="ADAL" clId="{CC13E37F-5755-4BF7-9619-999B68BC5440}" dt="2021-06-01T00:33:09.615" v="866" actId="20577"/>
        <pc:sldMkLst>
          <pc:docMk/>
          <pc:sldMk cId="555778745" sldId="417"/>
        </pc:sldMkLst>
        <pc:spChg chg="add mod">
          <ac:chgData name="Asgari, Sahar (MOH)" userId="146382b6-bde8-4db3-acf0-536df43b45a2" providerId="ADAL" clId="{CC13E37F-5755-4BF7-9619-999B68BC5440}" dt="2021-05-30T00:54:20.686" v="519" actId="1076"/>
          <ac:spMkLst>
            <pc:docMk/>
            <pc:sldMk cId="555778745" sldId="417"/>
            <ac:spMk id="2" creationId="{FF7A0E47-5A7A-4E44-B531-D57093045BF5}"/>
          </ac:spMkLst>
        </pc:spChg>
        <pc:spChg chg="mod">
          <ac:chgData name="Asgari, Sahar (MOH)" userId="146382b6-bde8-4db3-acf0-536df43b45a2" providerId="ADAL" clId="{CC13E37F-5755-4BF7-9619-999B68BC5440}" dt="2021-06-01T00:33:09.615" v="866" actId="20577"/>
          <ac:spMkLst>
            <pc:docMk/>
            <pc:sldMk cId="555778745" sldId="417"/>
            <ac:spMk id="4" creationId="{00000000-0000-0000-0000-000000000000}"/>
          </ac:spMkLst>
        </pc:spChg>
        <pc:spChg chg="mod">
          <ac:chgData name="Asgari, Sahar (MOH)" userId="146382b6-bde8-4db3-acf0-536df43b45a2" providerId="ADAL" clId="{CC13E37F-5755-4BF7-9619-999B68BC5440}" dt="2021-05-30T00:51:19.331" v="498" actId="20577"/>
          <ac:spMkLst>
            <pc:docMk/>
            <pc:sldMk cId="555778745" sldId="417"/>
            <ac:spMk id="6" creationId="{6AD6CC26-D1A7-4A91-86D7-4D754BCD0B5F}"/>
          </ac:spMkLst>
        </pc:spChg>
        <pc:picChg chg="add mod">
          <ac:chgData name="Asgari, Sahar (MOH)" userId="146382b6-bde8-4db3-acf0-536df43b45a2" providerId="ADAL" clId="{CC13E37F-5755-4BF7-9619-999B68BC5440}" dt="2021-05-30T00:53:46.031" v="511" actId="1076"/>
          <ac:picMkLst>
            <pc:docMk/>
            <pc:sldMk cId="555778745" sldId="417"/>
            <ac:picMk id="3" creationId="{9B4D0F6F-A836-42CD-93E9-CEFE2C18CC7C}"/>
          </ac:picMkLst>
        </pc:picChg>
        <pc:picChg chg="del">
          <ac:chgData name="Asgari, Sahar (MOH)" userId="146382b6-bde8-4db3-acf0-536df43b45a2" providerId="ADAL" clId="{CC13E37F-5755-4BF7-9619-999B68BC5440}" dt="2021-05-30T00:50:32.474" v="450" actId="478"/>
          <ac:picMkLst>
            <pc:docMk/>
            <pc:sldMk cId="555778745" sldId="417"/>
            <ac:picMk id="8" creationId="{00000000-0000-0000-0000-000000000000}"/>
          </ac:picMkLst>
        </pc:picChg>
      </pc:sldChg>
      <pc:sldChg chg="addSp delSp modSp new mod ord">
        <pc:chgData name="Asgari, Sahar (MOH)" userId="146382b6-bde8-4db3-acf0-536df43b45a2" providerId="ADAL" clId="{CC13E37F-5755-4BF7-9619-999B68BC5440}" dt="2021-06-01T00:33:34.805" v="873" actId="20577"/>
        <pc:sldMkLst>
          <pc:docMk/>
          <pc:sldMk cId="3575157361" sldId="418"/>
        </pc:sldMkLst>
        <pc:spChg chg="del">
          <ac:chgData name="Asgari, Sahar (MOH)" userId="146382b6-bde8-4db3-acf0-536df43b45a2" providerId="ADAL" clId="{CC13E37F-5755-4BF7-9619-999B68BC5440}" dt="2021-05-30T15:21:05.543" v="570" actId="478"/>
          <ac:spMkLst>
            <pc:docMk/>
            <pc:sldMk cId="3575157361" sldId="418"/>
            <ac:spMk id="2" creationId="{1678553E-51AA-4FA2-B646-922CDCFD54B0}"/>
          </ac:spMkLst>
        </pc:spChg>
        <pc:spChg chg="del">
          <ac:chgData name="Asgari, Sahar (MOH)" userId="146382b6-bde8-4db3-acf0-536df43b45a2" providerId="ADAL" clId="{CC13E37F-5755-4BF7-9619-999B68BC5440}" dt="2021-05-30T15:18:52.077" v="526"/>
          <ac:spMkLst>
            <pc:docMk/>
            <pc:sldMk cId="3575157361" sldId="418"/>
            <ac:spMk id="3" creationId="{03820D2C-F1F6-4B19-882A-4E8F981C6643}"/>
          </ac:spMkLst>
        </pc:spChg>
        <pc:spChg chg="mod">
          <ac:chgData name="Asgari, Sahar (MOH)" userId="146382b6-bde8-4db3-acf0-536df43b45a2" providerId="ADAL" clId="{CC13E37F-5755-4BF7-9619-999B68BC5440}" dt="2021-06-01T00:33:34.805" v="873" actId="20577"/>
          <ac:spMkLst>
            <pc:docMk/>
            <pc:sldMk cId="3575157361" sldId="418"/>
            <ac:spMk id="4" creationId="{83844C00-D5F4-4DC3-9EFA-945F9E756007}"/>
          </ac:spMkLst>
        </pc:spChg>
        <pc:spChg chg="add mod">
          <ac:chgData name="Asgari, Sahar (MOH)" userId="146382b6-bde8-4db3-acf0-536df43b45a2" providerId="ADAL" clId="{CC13E37F-5755-4BF7-9619-999B68BC5440}" dt="2021-05-30T15:21:24.183" v="581" actId="1035"/>
          <ac:spMkLst>
            <pc:docMk/>
            <pc:sldMk cId="3575157361" sldId="418"/>
            <ac:spMk id="6" creationId="{3128D39A-D940-48B8-85E9-81446B17688B}"/>
          </ac:spMkLst>
        </pc:spChg>
        <pc:spChg chg="add mod">
          <ac:chgData name="Asgari, Sahar (MOH)" userId="146382b6-bde8-4db3-acf0-536df43b45a2" providerId="ADAL" clId="{CC13E37F-5755-4BF7-9619-999B68BC5440}" dt="2021-05-30T15:21:35.392" v="590" actId="20577"/>
          <ac:spMkLst>
            <pc:docMk/>
            <pc:sldMk cId="3575157361" sldId="418"/>
            <ac:spMk id="7" creationId="{F6015752-2958-4983-AAB6-021320815D1B}"/>
          </ac:spMkLst>
        </pc:spChg>
        <pc:spChg chg="add mod">
          <ac:chgData name="Asgari, Sahar (MOH)" userId="146382b6-bde8-4db3-acf0-536df43b45a2" providerId="ADAL" clId="{CC13E37F-5755-4BF7-9619-999B68BC5440}" dt="2021-05-30T15:21:48.985" v="605" actId="20577"/>
          <ac:spMkLst>
            <pc:docMk/>
            <pc:sldMk cId="3575157361" sldId="418"/>
            <ac:spMk id="8" creationId="{A6F14F91-00FC-4341-B6EC-5C48115DAE12}"/>
          </ac:spMkLst>
        </pc:spChg>
        <pc:spChg chg="add mod">
          <ac:chgData name="Asgari, Sahar (MOH)" userId="146382b6-bde8-4db3-acf0-536df43b45a2" providerId="ADAL" clId="{CC13E37F-5755-4BF7-9619-999B68BC5440}" dt="2021-05-30T15:22:07.633" v="621" actId="20577"/>
          <ac:spMkLst>
            <pc:docMk/>
            <pc:sldMk cId="3575157361" sldId="418"/>
            <ac:spMk id="9" creationId="{280C7DFC-C40B-4FBA-89E6-CAA27A63A62B}"/>
          </ac:spMkLst>
        </pc:spChg>
        <pc:spChg chg="add mod">
          <ac:chgData name="Asgari, Sahar (MOH)" userId="146382b6-bde8-4db3-acf0-536df43b45a2" providerId="ADAL" clId="{CC13E37F-5755-4BF7-9619-999B68BC5440}" dt="2021-05-30T15:22:16.945" v="625" actId="20577"/>
          <ac:spMkLst>
            <pc:docMk/>
            <pc:sldMk cId="3575157361" sldId="418"/>
            <ac:spMk id="10" creationId="{F3DC0B5C-3E84-49EC-9D5C-EEF74BBF6F7E}"/>
          </ac:spMkLst>
        </pc:spChg>
        <pc:spChg chg="add mod">
          <ac:chgData name="Asgari, Sahar (MOH)" userId="146382b6-bde8-4db3-acf0-536df43b45a2" providerId="ADAL" clId="{CC13E37F-5755-4BF7-9619-999B68BC5440}" dt="2021-05-30T15:22:34.257" v="635" actId="1038"/>
          <ac:spMkLst>
            <pc:docMk/>
            <pc:sldMk cId="3575157361" sldId="418"/>
            <ac:spMk id="11" creationId="{D5972E88-F882-4F3F-A5BB-562A6888A6B5}"/>
          </ac:spMkLst>
        </pc:spChg>
        <pc:picChg chg="add mod">
          <ac:chgData name="Asgari, Sahar (MOH)" userId="146382b6-bde8-4db3-acf0-536df43b45a2" providerId="ADAL" clId="{CC13E37F-5755-4BF7-9619-999B68BC5440}" dt="2021-05-30T15:21:16.247" v="575" actId="1038"/>
          <ac:picMkLst>
            <pc:docMk/>
            <pc:sldMk cId="3575157361" sldId="418"/>
            <ac:picMk id="5" creationId="{9FAB8AF1-692D-4CEF-9BDA-8ADF5254070C}"/>
          </ac:picMkLst>
        </pc:picChg>
      </pc:sldChg>
      <pc:sldChg chg="addSp delSp modSp new mod ord">
        <pc:chgData name="Asgari, Sahar (MOH)" userId="146382b6-bde8-4db3-acf0-536df43b45a2" providerId="ADAL" clId="{CC13E37F-5755-4BF7-9619-999B68BC5440}" dt="2021-06-01T16:13:27.742" v="929" actId="1076"/>
        <pc:sldMkLst>
          <pc:docMk/>
          <pc:sldMk cId="505718985" sldId="419"/>
        </pc:sldMkLst>
        <pc:spChg chg="del">
          <ac:chgData name="Asgari, Sahar (MOH)" userId="146382b6-bde8-4db3-acf0-536df43b45a2" providerId="ADAL" clId="{CC13E37F-5755-4BF7-9619-999B68BC5440}" dt="2021-06-01T16:13:25.288" v="928" actId="478"/>
          <ac:spMkLst>
            <pc:docMk/>
            <pc:sldMk cId="505718985" sldId="419"/>
            <ac:spMk id="2" creationId="{2E6DAD02-F43A-4385-B115-5303B7EF45C3}"/>
          </ac:spMkLst>
        </pc:spChg>
        <pc:spChg chg="del">
          <ac:chgData name="Asgari, Sahar (MOH)" userId="146382b6-bde8-4db3-acf0-536df43b45a2" providerId="ADAL" clId="{CC13E37F-5755-4BF7-9619-999B68BC5440}" dt="2021-06-01T15:18:49.058" v="925"/>
          <ac:spMkLst>
            <pc:docMk/>
            <pc:sldMk cId="505718985" sldId="419"/>
            <ac:spMk id="3" creationId="{4F5B9574-2845-4F56-8531-0AEB16269145}"/>
          </ac:spMkLst>
        </pc:spChg>
        <pc:picChg chg="add mod">
          <ac:chgData name="Asgari, Sahar (MOH)" userId="146382b6-bde8-4db3-acf0-536df43b45a2" providerId="ADAL" clId="{CC13E37F-5755-4BF7-9619-999B68BC5440}" dt="2021-06-01T16:13:27.742" v="929" actId="1076"/>
          <ac:picMkLst>
            <pc:docMk/>
            <pc:sldMk cId="505718985" sldId="419"/>
            <ac:picMk id="5" creationId="{2F10EA37-7BFB-4E02-A0E0-36F78BF1149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31C4C-E462-45F6-8D54-429E8123D349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54316FFA-5EE4-4A1B-A4B6-DFA9CFA7F33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Key Highlights</a:t>
          </a:r>
        </a:p>
      </dgm:t>
    </dgm:pt>
    <dgm:pt modelId="{EFE579FD-A356-4002-A7BB-47C7ABB6C655}" type="parTrans" cxnId="{9191B1F6-895C-40E7-89B3-BC6AF3B81B46}">
      <dgm:prSet/>
      <dgm:spPr/>
      <dgm:t>
        <a:bodyPr/>
        <a:lstStyle/>
        <a:p>
          <a:endParaRPr lang="en-US"/>
        </a:p>
      </dgm:t>
    </dgm:pt>
    <dgm:pt modelId="{71EEA0C2-39B5-42EB-AB36-891A1D2E6431}" type="sibTrans" cxnId="{9191B1F6-895C-40E7-89B3-BC6AF3B81B46}">
      <dgm:prSet/>
      <dgm:spPr/>
      <dgm:t>
        <a:bodyPr/>
        <a:lstStyle/>
        <a:p>
          <a:endParaRPr lang="en-US"/>
        </a:p>
      </dgm:t>
    </dgm:pt>
    <dgm:pt modelId="{744336C8-6D2D-4753-A6B6-EB0965798A8C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Data Preparation and Visualization in Power BI </a:t>
          </a:r>
        </a:p>
      </dgm:t>
    </dgm:pt>
    <dgm:pt modelId="{E8CA1EFB-C2BB-4160-91EC-76B41A701C53}" type="parTrans" cxnId="{FE02CD1D-B1BF-4D72-9962-4BADFD5699DA}">
      <dgm:prSet/>
      <dgm:spPr/>
      <dgm:t>
        <a:bodyPr/>
        <a:lstStyle/>
        <a:p>
          <a:endParaRPr lang="en-US"/>
        </a:p>
      </dgm:t>
    </dgm:pt>
    <dgm:pt modelId="{651C97DF-D8F0-4E00-84C4-91DA0BFC3E90}" type="sibTrans" cxnId="{FE02CD1D-B1BF-4D72-9962-4BADFD5699DA}">
      <dgm:prSet/>
      <dgm:spPr/>
      <dgm:t>
        <a:bodyPr/>
        <a:lstStyle/>
        <a:p>
          <a:endParaRPr lang="en-US"/>
        </a:p>
      </dgm:t>
    </dgm:pt>
    <dgm:pt modelId="{3A756922-DBC6-4B70-8CEE-BC5B1B830D1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Results</a:t>
          </a:r>
        </a:p>
      </dgm:t>
    </dgm:pt>
    <dgm:pt modelId="{9808B82F-3F52-4F61-AEBC-726FC15BD5BB}" type="sibTrans" cxnId="{A5CD2240-159A-4E56-9727-3DDB7F360C24}">
      <dgm:prSet/>
      <dgm:spPr/>
      <dgm:t>
        <a:bodyPr/>
        <a:lstStyle/>
        <a:p>
          <a:endParaRPr lang="en-US"/>
        </a:p>
      </dgm:t>
    </dgm:pt>
    <dgm:pt modelId="{FA2EA522-9C14-42DD-8519-409E72F94F9C}" type="parTrans" cxnId="{A5CD2240-159A-4E56-9727-3DDB7F360C24}">
      <dgm:prSet/>
      <dgm:spPr/>
      <dgm:t>
        <a:bodyPr/>
        <a:lstStyle/>
        <a:p>
          <a:endParaRPr lang="en-US"/>
        </a:p>
      </dgm:t>
    </dgm:pt>
    <dgm:pt modelId="{5F69AACB-D6F0-4C28-899B-0B03D145CE0E}" type="pres">
      <dgm:prSet presAssocID="{50931C4C-E462-45F6-8D54-429E8123D349}" presName="linearFlow" presStyleCnt="0">
        <dgm:presLayoutVars>
          <dgm:dir/>
          <dgm:resizeHandles val="exact"/>
        </dgm:presLayoutVars>
      </dgm:prSet>
      <dgm:spPr/>
    </dgm:pt>
    <dgm:pt modelId="{DC58CE20-79F2-481E-BF4D-FA3B466B9BF4}" type="pres">
      <dgm:prSet presAssocID="{54316FFA-5EE4-4A1B-A4B6-DFA9CFA7F33E}" presName="composite" presStyleCnt="0"/>
      <dgm:spPr/>
    </dgm:pt>
    <dgm:pt modelId="{25BEF26C-82D1-4582-AB39-76B98B4E742A}" type="pres">
      <dgm:prSet presAssocID="{54316FFA-5EE4-4A1B-A4B6-DFA9CFA7F33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A50903A6-8C58-4F0C-ADFB-EFADABA4E888}" type="pres">
      <dgm:prSet presAssocID="{54316FFA-5EE4-4A1B-A4B6-DFA9CFA7F33E}" presName="txShp" presStyleLbl="node1" presStyleIdx="0" presStyleCnt="3">
        <dgm:presLayoutVars>
          <dgm:bulletEnabled val="1"/>
        </dgm:presLayoutVars>
      </dgm:prSet>
      <dgm:spPr/>
    </dgm:pt>
    <dgm:pt modelId="{178EF734-D388-4401-A1FC-CDCDA06E347E}" type="pres">
      <dgm:prSet presAssocID="{71EEA0C2-39B5-42EB-AB36-891A1D2E6431}" presName="spacing" presStyleCnt="0"/>
      <dgm:spPr/>
    </dgm:pt>
    <dgm:pt modelId="{F9F7E071-8C9B-42C1-8D8B-297EABCD97C6}" type="pres">
      <dgm:prSet presAssocID="{744336C8-6D2D-4753-A6B6-EB0965798A8C}" presName="composite" presStyleCnt="0"/>
      <dgm:spPr/>
    </dgm:pt>
    <dgm:pt modelId="{9C91F1D1-16E9-4726-948C-3AF08EA6B43C}" type="pres">
      <dgm:prSet presAssocID="{744336C8-6D2D-4753-A6B6-EB0965798A8C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2BA87210-B8F1-441F-B8BE-0BE4D95B28D5}" type="pres">
      <dgm:prSet presAssocID="{744336C8-6D2D-4753-A6B6-EB0965798A8C}" presName="txShp" presStyleLbl="node1" presStyleIdx="1" presStyleCnt="3">
        <dgm:presLayoutVars>
          <dgm:bulletEnabled val="1"/>
        </dgm:presLayoutVars>
      </dgm:prSet>
      <dgm:spPr/>
    </dgm:pt>
    <dgm:pt modelId="{0E91CE27-1295-490B-9389-20D1390E6990}" type="pres">
      <dgm:prSet presAssocID="{651C97DF-D8F0-4E00-84C4-91DA0BFC3E90}" presName="spacing" presStyleCnt="0"/>
      <dgm:spPr/>
    </dgm:pt>
    <dgm:pt modelId="{B3DE943A-3B30-410F-9220-38D14B969392}" type="pres">
      <dgm:prSet presAssocID="{3A756922-DBC6-4B70-8CEE-BC5B1B830D1D}" presName="composite" presStyleCnt="0"/>
      <dgm:spPr/>
    </dgm:pt>
    <dgm:pt modelId="{9D436D52-E0FA-4B7B-9D01-8E96F8B3B00D}" type="pres">
      <dgm:prSet presAssocID="{3A756922-DBC6-4B70-8CEE-BC5B1B830D1D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F4BC8EAD-AE2A-4268-96FF-01CF566E1EB4}" type="pres">
      <dgm:prSet presAssocID="{3A756922-DBC6-4B70-8CEE-BC5B1B830D1D}" presName="txShp" presStyleLbl="node1" presStyleIdx="2" presStyleCnt="3">
        <dgm:presLayoutVars>
          <dgm:bulletEnabled val="1"/>
        </dgm:presLayoutVars>
      </dgm:prSet>
      <dgm:spPr/>
    </dgm:pt>
  </dgm:ptLst>
  <dgm:cxnLst>
    <dgm:cxn modelId="{FE02CD1D-B1BF-4D72-9962-4BADFD5699DA}" srcId="{50931C4C-E462-45F6-8D54-429E8123D349}" destId="{744336C8-6D2D-4753-A6B6-EB0965798A8C}" srcOrd="1" destOrd="0" parTransId="{E8CA1EFB-C2BB-4160-91EC-76B41A701C53}" sibTransId="{651C97DF-D8F0-4E00-84C4-91DA0BFC3E90}"/>
    <dgm:cxn modelId="{A5CD2240-159A-4E56-9727-3DDB7F360C24}" srcId="{50931C4C-E462-45F6-8D54-429E8123D349}" destId="{3A756922-DBC6-4B70-8CEE-BC5B1B830D1D}" srcOrd="2" destOrd="0" parTransId="{FA2EA522-9C14-42DD-8519-409E72F94F9C}" sibTransId="{9808B82F-3F52-4F61-AEBC-726FC15BD5BB}"/>
    <dgm:cxn modelId="{5BAEB092-7A3F-4F29-AC00-8D74DB3A8C11}" type="presOf" srcId="{54316FFA-5EE4-4A1B-A4B6-DFA9CFA7F33E}" destId="{A50903A6-8C58-4F0C-ADFB-EFADABA4E888}" srcOrd="0" destOrd="0" presId="urn:microsoft.com/office/officeart/2005/8/layout/vList3"/>
    <dgm:cxn modelId="{53B21FB5-BD6C-45F0-B88D-2A2EDD70FB80}" type="presOf" srcId="{50931C4C-E462-45F6-8D54-429E8123D349}" destId="{5F69AACB-D6F0-4C28-899B-0B03D145CE0E}" srcOrd="0" destOrd="0" presId="urn:microsoft.com/office/officeart/2005/8/layout/vList3"/>
    <dgm:cxn modelId="{2F3232BC-FF44-4264-9AD0-41634050B72B}" type="presOf" srcId="{744336C8-6D2D-4753-A6B6-EB0965798A8C}" destId="{2BA87210-B8F1-441F-B8BE-0BE4D95B28D5}" srcOrd="0" destOrd="0" presId="urn:microsoft.com/office/officeart/2005/8/layout/vList3"/>
    <dgm:cxn modelId="{8367ACC6-39D5-4DA7-A6E1-EF2BF39ABF2D}" type="presOf" srcId="{3A756922-DBC6-4B70-8CEE-BC5B1B830D1D}" destId="{F4BC8EAD-AE2A-4268-96FF-01CF566E1EB4}" srcOrd="0" destOrd="0" presId="urn:microsoft.com/office/officeart/2005/8/layout/vList3"/>
    <dgm:cxn modelId="{9191B1F6-895C-40E7-89B3-BC6AF3B81B46}" srcId="{50931C4C-E462-45F6-8D54-429E8123D349}" destId="{54316FFA-5EE4-4A1B-A4B6-DFA9CFA7F33E}" srcOrd="0" destOrd="0" parTransId="{EFE579FD-A356-4002-A7BB-47C7ABB6C655}" sibTransId="{71EEA0C2-39B5-42EB-AB36-891A1D2E6431}"/>
    <dgm:cxn modelId="{7ACB6649-32D6-471E-A1CE-ABC5D8A2C9BB}" type="presParOf" srcId="{5F69AACB-D6F0-4C28-899B-0B03D145CE0E}" destId="{DC58CE20-79F2-481E-BF4D-FA3B466B9BF4}" srcOrd="0" destOrd="0" presId="urn:microsoft.com/office/officeart/2005/8/layout/vList3"/>
    <dgm:cxn modelId="{0F790CBC-D45B-441B-B184-C8B6962CC082}" type="presParOf" srcId="{DC58CE20-79F2-481E-BF4D-FA3B466B9BF4}" destId="{25BEF26C-82D1-4582-AB39-76B98B4E742A}" srcOrd="0" destOrd="0" presId="urn:microsoft.com/office/officeart/2005/8/layout/vList3"/>
    <dgm:cxn modelId="{0FF01DDF-8A44-41DB-B80B-023F5F9D3A27}" type="presParOf" srcId="{DC58CE20-79F2-481E-BF4D-FA3B466B9BF4}" destId="{A50903A6-8C58-4F0C-ADFB-EFADABA4E888}" srcOrd="1" destOrd="0" presId="urn:microsoft.com/office/officeart/2005/8/layout/vList3"/>
    <dgm:cxn modelId="{05FF62E9-80B0-4F5E-B4C5-06CBC7FC4FE7}" type="presParOf" srcId="{5F69AACB-D6F0-4C28-899B-0B03D145CE0E}" destId="{178EF734-D388-4401-A1FC-CDCDA06E347E}" srcOrd="1" destOrd="0" presId="urn:microsoft.com/office/officeart/2005/8/layout/vList3"/>
    <dgm:cxn modelId="{4E6242F0-1AA9-430F-BCDD-61307C189060}" type="presParOf" srcId="{5F69AACB-D6F0-4C28-899B-0B03D145CE0E}" destId="{F9F7E071-8C9B-42C1-8D8B-297EABCD97C6}" srcOrd="2" destOrd="0" presId="urn:microsoft.com/office/officeart/2005/8/layout/vList3"/>
    <dgm:cxn modelId="{6FE91EA6-CC16-4EAF-892B-6ECDFFC4A207}" type="presParOf" srcId="{F9F7E071-8C9B-42C1-8D8B-297EABCD97C6}" destId="{9C91F1D1-16E9-4726-948C-3AF08EA6B43C}" srcOrd="0" destOrd="0" presId="urn:microsoft.com/office/officeart/2005/8/layout/vList3"/>
    <dgm:cxn modelId="{C8A06FF6-71EF-4B25-968C-572868B500B9}" type="presParOf" srcId="{F9F7E071-8C9B-42C1-8D8B-297EABCD97C6}" destId="{2BA87210-B8F1-441F-B8BE-0BE4D95B28D5}" srcOrd="1" destOrd="0" presId="urn:microsoft.com/office/officeart/2005/8/layout/vList3"/>
    <dgm:cxn modelId="{28D030CD-38C6-427A-A508-BB18925ACA48}" type="presParOf" srcId="{5F69AACB-D6F0-4C28-899B-0B03D145CE0E}" destId="{0E91CE27-1295-490B-9389-20D1390E6990}" srcOrd="3" destOrd="0" presId="urn:microsoft.com/office/officeart/2005/8/layout/vList3"/>
    <dgm:cxn modelId="{396BA153-BFB5-4614-B555-0712191B1D42}" type="presParOf" srcId="{5F69AACB-D6F0-4C28-899B-0B03D145CE0E}" destId="{B3DE943A-3B30-410F-9220-38D14B969392}" srcOrd="4" destOrd="0" presId="urn:microsoft.com/office/officeart/2005/8/layout/vList3"/>
    <dgm:cxn modelId="{C28F61B0-08A8-4BC8-B15B-C9456133CF24}" type="presParOf" srcId="{B3DE943A-3B30-410F-9220-38D14B969392}" destId="{9D436D52-E0FA-4B7B-9D01-8E96F8B3B00D}" srcOrd="0" destOrd="0" presId="urn:microsoft.com/office/officeart/2005/8/layout/vList3"/>
    <dgm:cxn modelId="{A109EFC4-31CF-436A-ACAC-8606C80AD3FC}" type="presParOf" srcId="{B3DE943A-3B30-410F-9220-38D14B969392}" destId="{F4BC8EAD-AE2A-4268-96FF-01CF566E1EB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903A6-8C58-4F0C-ADFB-EFADABA4E888}">
      <dsp:nvSpPr>
        <dsp:cNvPr id="0" name=""/>
        <dsp:cNvSpPr/>
      </dsp:nvSpPr>
      <dsp:spPr>
        <a:xfrm rot="10800000">
          <a:off x="2043598" y="237"/>
          <a:ext cx="7562939" cy="554591"/>
        </a:xfrm>
        <a:prstGeom prst="homePlat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55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Key Highlights</a:t>
          </a:r>
        </a:p>
      </dsp:txBody>
      <dsp:txXfrm rot="10800000">
        <a:off x="2182246" y="237"/>
        <a:ext cx="7424291" cy="554591"/>
      </dsp:txXfrm>
    </dsp:sp>
    <dsp:sp modelId="{25BEF26C-82D1-4582-AB39-76B98B4E742A}">
      <dsp:nvSpPr>
        <dsp:cNvPr id="0" name=""/>
        <dsp:cNvSpPr/>
      </dsp:nvSpPr>
      <dsp:spPr>
        <a:xfrm>
          <a:off x="1766303" y="237"/>
          <a:ext cx="554591" cy="55459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BA87210-B8F1-441F-B8BE-0BE4D95B28D5}">
      <dsp:nvSpPr>
        <dsp:cNvPr id="0" name=""/>
        <dsp:cNvSpPr/>
      </dsp:nvSpPr>
      <dsp:spPr>
        <a:xfrm rot="10800000">
          <a:off x="2043598" y="693475"/>
          <a:ext cx="7562939" cy="554591"/>
        </a:xfrm>
        <a:prstGeom prst="homePlat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55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Preparation and Visualization in Power BI </a:t>
          </a:r>
        </a:p>
      </dsp:txBody>
      <dsp:txXfrm rot="10800000">
        <a:off x="2182246" y="693475"/>
        <a:ext cx="7424291" cy="554591"/>
      </dsp:txXfrm>
    </dsp:sp>
    <dsp:sp modelId="{9C91F1D1-16E9-4726-948C-3AF08EA6B43C}">
      <dsp:nvSpPr>
        <dsp:cNvPr id="0" name=""/>
        <dsp:cNvSpPr/>
      </dsp:nvSpPr>
      <dsp:spPr>
        <a:xfrm>
          <a:off x="1766303" y="693475"/>
          <a:ext cx="554591" cy="55459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4BC8EAD-AE2A-4268-96FF-01CF566E1EB4}">
      <dsp:nvSpPr>
        <dsp:cNvPr id="0" name=""/>
        <dsp:cNvSpPr/>
      </dsp:nvSpPr>
      <dsp:spPr>
        <a:xfrm rot="10800000">
          <a:off x="2043598" y="1386714"/>
          <a:ext cx="7562939" cy="554591"/>
        </a:xfrm>
        <a:prstGeom prst="homePlate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559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Results</a:t>
          </a:r>
        </a:p>
      </dsp:txBody>
      <dsp:txXfrm rot="10800000">
        <a:off x="2182246" y="1386714"/>
        <a:ext cx="7424291" cy="554591"/>
      </dsp:txXfrm>
    </dsp:sp>
    <dsp:sp modelId="{9D436D52-E0FA-4B7B-9D01-8E96F8B3B00D}">
      <dsp:nvSpPr>
        <dsp:cNvPr id="0" name=""/>
        <dsp:cNvSpPr/>
      </dsp:nvSpPr>
      <dsp:spPr>
        <a:xfrm>
          <a:off x="1766303" y="1386714"/>
          <a:ext cx="554591" cy="55459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F07C5-654B-4308-807E-497DFD3F04FE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D6B50-D0E8-48EB-B475-E05ED889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61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7EA0B-FE87-4433-B407-C8F8E1D9EAB7}" type="datetimeFigureOut">
              <a:rPr lang="en-CA" smtClean="0"/>
              <a:t>06/16/2021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69F3-D579-495D-858F-50FC3D5187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438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89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8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4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50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2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4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8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0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3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5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0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9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7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65D7-DB73-4808-A8A5-EFC21307F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13C27-B8CA-4DEF-90D9-15517CE7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08FEBED-131C-4791-BC01-DBF6330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173B-5C36-4852-BA11-E573A437F7BE}" type="datetime1">
              <a:rPr lang="en-CA" smtClean="0"/>
              <a:t>06/16/2021</a:t>
            </a:fld>
            <a:endParaRPr lang="en-CA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6C5240B-148D-4F29-9117-26ED2D7C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4DD74F3-F114-4BF4-B6F7-81753B4F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275604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0CCD-6231-4C46-96E6-0BAE07FD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9F9BB-34B2-4D94-82CF-BF8DE6C6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E835-81BB-BA44-869C-63BDB630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E64B-719E-4116-B3EF-60D01B3A1927}" type="datetime1">
              <a:rPr lang="en-CA" smtClean="0"/>
              <a:t>06/16/2021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F13F-7059-3D49-A302-C1FBAC6D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5725E-2F2F-6D48-96E6-C38B1DB4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57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78F1B-20A6-4559-9B3D-47454C656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1A0FC-EB0D-46EA-B414-7F0183A2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3218853-F452-DD41-A4D2-D3AD67E9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035-6C66-4442-B38E-ACDBCEAC485F}" type="datetime1">
              <a:rPr lang="en-CA" smtClean="0"/>
              <a:t>06/16/2021</a:t>
            </a:fld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2E55A3D-AF2D-F64A-958D-D0DDB8C4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95D764-CF20-AC41-9304-59AAC0D8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066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E196-6CF3-4F32-B3C0-00FFDB38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106" y="1997339"/>
            <a:ext cx="943684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16171-2627-4F6C-B17F-69ADA42BA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376" y="4618038"/>
            <a:ext cx="1085924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2CA17E52-19CD-472D-A9C9-43B60EE4A4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80" y="509784"/>
            <a:ext cx="6246920" cy="13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24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9C4D-0D7B-4A98-9692-800B8838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5F03-C20E-4C17-BCA8-167569D7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4DB6-0B40-5A47-8D5F-9C7C4237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CA42-16A1-45D1-B8DB-383C777CDEC0}" type="datetime1">
              <a:rPr lang="en-CA" smtClean="0"/>
              <a:t>06/16/2021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177C-0689-294D-8F74-E6BC2905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C863-1FEA-9E49-847A-CFE89FAD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3282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2784-9C9D-4492-935F-83F4F955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B76D-BBB7-47EC-86CC-9D496B60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7F1D-F667-0949-89BD-ECA9FCA7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569F3-BDAE-4753-9798-5FE793063FB6}" type="datetime1">
              <a:rPr lang="en-CA" smtClean="0"/>
              <a:t>06/16/2021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AACD-558F-124C-A361-E0F21205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196C-4310-9048-B5A4-3FABEA9D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373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9461-9904-4913-B065-D0EB032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E727-C7FA-4E9B-9FB2-3388289DF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AA7-27DB-47A9-BEE0-B01485829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CF294-5B66-0744-9B22-5BCA285C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523-178B-4ED1-BC48-B7F59D4FA85A}" type="datetime1">
              <a:rPr lang="en-CA" smtClean="0"/>
              <a:t>06/16/2021</a:t>
            </a:fld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71357D-E8AD-5E40-9DF7-0ACFEFEF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C6DF57-C03B-B445-88C9-7F69526D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7302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5A63-8D8E-4309-9C8D-610315B6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CC792-494A-4E29-88B6-E1FA7D6B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B37C3-15EF-4397-A374-397A75C73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0275D-626D-42AA-B600-8EE8301C1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0FD16-64BD-4019-A300-F7C4C2B31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92C88-EBDC-0848-B976-E3DD219E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D5BC-9DBF-4430-9D08-F517267D36E7}" type="datetime1">
              <a:rPr lang="en-CA" smtClean="0"/>
              <a:t>06/16/2021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4F35C-D0D0-5C47-BB2F-3FC59576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82F08-8D51-2C41-A743-A48AB044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3070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104F-744B-47B6-90E3-B1D3723A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5CCBB-52F6-5B40-AC4D-8B90EF0E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5437-0CDF-4BA5-B834-43D126744094}" type="datetime1">
              <a:rPr lang="en-CA" smtClean="0"/>
              <a:t>06/16/2021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62213-450E-484C-AF7A-963EFEDA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F340C-2C92-EB47-BBBC-D6B670E6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691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9221-6C03-D64F-BA51-01687CF6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9BA6-74D5-4E04-A0BD-5959E4BF5F59}" type="datetime1">
              <a:rPr lang="en-CA" smtClean="0"/>
              <a:t>06/16/2021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E23BB-216B-7A4D-9CEE-F4009389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A5DEC-8023-4246-8B39-C1A56C2F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754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4EE3-883E-4194-B85A-9606C275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82F6-5ED0-456D-97E8-F3E5C7D2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F3405-2B5A-410D-813D-CD81B379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0836D86-0EBE-8944-8E19-48C572DC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7628-A8E8-439E-99D1-31F386EDF87F}" type="datetime1">
              <a:rPr lang="en-CA" smtClean="0"/>
              <a:t>06/16/2021</a:t>
            </a:fld>
            <a:endParaRPr lang="en-CA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46E0479-770F-D64C-8D1F-54B89C1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4F8917-5674-F64A-A066-BA19AE49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17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158A-478B-4888-82D5-0D48D5C6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7664-9ABF-49BA-866B-F2394E5E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C6555CE-BC7A-4597-8FA4-92D9DFE0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EDB-E9B8-4F3F-905F-70713758AF94}" type="datetime1">
              <a:rPr lang="en-CA" smtClean="0"/>
              <a:t>06/16/2021</a:t>
            </a:fld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CBECF2B-7FCA-451A-8B9A-515D135A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04EB9C-256A-408F-9E90-C02E0C0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3527046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C887-653C-4169-B026-B6EC7059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E9D51-6449-441B-95F2-CD677A21C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814DB-F626-4419-B7EE-5503B6A5A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C1F85D-4380-D545-A3BF-1860C697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8181-1D84-49F8-A7BF-C607965B612D}" type="datetime1">
              <a:rPr lang="en-CA" smtClean="0"/>
              <a:t>06/16/2021</a:t>
            </a:fld>
            <a:endParaRPr lang="en-CA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5EF1E32-F002-EA45-9BBC-58D555E2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74D323E-E2AF-6A41-9CFC-1817E68E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44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ECE8-FBF2-4D24-91E4-5F4BC6C0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EFBE2-532A-48EA-99E7-9968D2A3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E7783BA-EEBD-A545-8CF6-293754F8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54D2-B1F8-4E6A-AB2E-B1B9CD5E5E48}" type="datetime1">
              <a:rPr lang="en-CA" smtClean="0"/>
              <a:t>06/16/2021</a:t>
            </a:fld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BA03DE4-FB23-6841-A5DF-4B769EE5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711649A-0ACF-1241-94AF-24BCFEBB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6653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57B2A-AFB4-4839-B2A4-36687EA8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E52A-D822-4330-9138-854C1EC5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B7540A9-EC62-B240-BF66-F5F7CDDD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6FAB-6EE7-413B-85DD-67D076705E2A}" type="datetime1">
              <a:rPr lang="en-CA" smtClean="0"/>
              <a:t>06/16/2021</a:t>
            </a:fld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BF88EA-C3E7-4246-9400-E7487E32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58A99D-A5BB-E646-BE4F-C578EDC2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18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8BA2-13DE-413E-9A0D-8C338967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6AD10-C5F4-44D7-830E-1414612ED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81B8C49-2DC7-47C5-B97D-A80FB807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393D-E4B5-48DE-97F0-D98C5305E187}" type="datetime1">
              <a:rPr lang="en-CA" smtClean="0"/>
              <a:t>06/16/2021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E7BE1A0-1A0B-46D8-BD09-13B80EBC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38605EB-3876-428E-A690-6A6CBE18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45709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3E03-D75F-4417-966D-4D5F322E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E62A-D88A-4F59-AF28-B176EFFFB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C28B-E9D0-478B-9A21-2FB5FB31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9D11D97-9E98-4390-97DD-1342FC41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7413-1C5B-440F-85D8-04071B26AA4F}" type="datetime1">
              <a:rPr lang="en-CA" smtClean="0"/>
              <a:t>06/16/2021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19146A9-5115-462B-B7B3-4D97330E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CA348FC-8BCD-40CE-874F-DCCB06D6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26812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55FE-79B1-46B9-AE60-46385DB1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D34EF-61E2-463E-B0C7-17E0249E1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FEFC-E206-4EBE-BF41-47DDB381F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EDD29-C5EA-405F-9C60-333AE2238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3BE45-9295-4542-8A9D-CBD06474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0A9F7FD-8682-4747-B41D-0E70D82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CAEA-C17E-478C-9B43-D55CEE3D8DE1}" type="datetime1">
              <a:rPr lang="en-CA" smtClean="0"/>
              <a:t>06/16/2021</a:t>
            </a:fld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A3B9F7F-C612-46EA-A19B-E5927A4A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2EAE2-FE3D-4CA3-B6F4-03016E41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29077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B618-0115-4ACC-B4ED-F68FF94F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FC4A58-1B16-4B3C-B89F-E8D8A794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FD0B-5F0B-4E39-AADC-D5AB9EC18F3B}" type="datetime1">
              <a:rPr lang="en-CA" smtClean="0"/>
              <a:t>06/16/2021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510DF54-25CE-42AF-92D2-1698637B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AE66E-6EA2-4F33-9ACD-F93BC7A4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263228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6F980-2542-4D4C-9B3B-B954FAE7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8617-A873-4BB6-9DDD-7681776540F8}" type="datetime1">
              <a:rPr lang="en-CA" smtClean="0"/>
              <a:t>06/16/2021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3A9BD-C233-4164-89F0-41838E7A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0F4E2-E671-4505-B115-5888B0E2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26167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A625-A809-4DDA-92F5-05D9E5C3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576E-59D5-4F24-BD85-56ED6817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44EA1-F10E-4852-95C9-4AF5C03A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52C7E73-9A32-4468-A6F1-63348A76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5B42-D0CB-4A4A-B8D7-A6E7A338047C}" type="datetime1">
              <a:rPr lang="en-CA" smtClean="0"/>
              <a:t>06/16/2021</a:t>
            </a:fld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99412E2-4C06-46F8-ABEE-7072B72A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EC80E6-470C-4825-84A2-7753E841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155579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DEDC-DE03-4F57-9482-5975BD54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19F1F-3DD4-4960-B527-5651E71B4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1BA53-44B7-475D-9E05-174B7249A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49C5F-B1A6-DB4A-8ADD-7DAF151D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C5C5-8C49-4E9C-B08A-F9DF99193532}" type="datetime1">
              <a:rPr lang="en-CA" smtClean="0"/>
              <a:t>06/16/2021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7CA0B-4D34-9248-8E6C-455C631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DB66-554F-B442-A83F-B6B8A16B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8393-7CF5-4D5F-973E-229AB8A7942C}" type="slidenum">
              <a:rPr lang="en-CA" smtClean="0"/>
              <a:pPr/>
              <a:t>‹#›</a:t>
            </a:fld>
            <a:r>
              <a:rPr lang="en-CA"/>
              <a:t> of 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96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5F07E-4959-41B4-9BF1-6858189D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60-1D92-466E-BAD5-C7A489BA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CDE0-C9E2-4FD8-B301-EA2606EC6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A9DD-7275-4510-ADD3-7B0D8881845E}" type="datetime1">
              <a:rPr lang="en-CA" smtClean="0"/>
              <a:t>06/16/2021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FE5C-B954-41E7-9FED-A8DC106F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77A38-B2C2-4631-BE49-F6DFC6D87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3048" y="6154576"/>
            <a:ext cx="2368952" cy="703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7030A0"/>
                </a:solidFill>
              </a:defRPr>
            </a:lvl1pPr>
          </a:lstStyle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</p:spTree>
    <p:extLst>
      <p:ext uri="{BB962C8B-B14F-4D97-AF65-F5344CB8AC3E}">
        <p14:creationId xmlns:p14="http://schemas.microsoft.com/office/powerpoint/2010/main" val="314216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1DE4D-EA9E-4ABC-84E4-8BA95103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0515E-430A-4415-A793-46252F81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0435-7695-443D-856F-D92F897FD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5BB72-6AFF-4096-8C7D-A20E0ABFD0C6}" type="datetime1">
              <a:rPr lang="en-CA" smtClean="0"/>
              <a:t>06/16/2021</a:t>
            </a:fld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EB14-A456-43C9-BF58-015F6167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176963"/>
            <a:ext cx="2743200" cy="681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7030A0"/>
                </a:solidFill>
              </a:defRPr>
            </a:lvl1pPr>
          </a:lstStyle>
          <a:p>
            <a:fld id="{14568393-7CF5-4D5F-973E-229AB8A7942C}" type="slidenum">
              <a:rPr lang="en-CA" smtClean="0"/>
              <a:pPr/>
              <a:t>‹#›</a:t>
            </a:fld>
            <a:r>
              <a:rPr lang="en-CA" dirty="0"/>
              <a:t> of 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AEB73D-47F5-B14E-942C-C17EBA97B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645" y="534170"/>
            <a:ext cx="10565359" cy="16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Methodologist Interview Assignment</a:t>
            </a:r>
            <a:br>
              <a:rPr lang="en-US" sz="3400" dirty="0"/>
            </a:br>
            <a:r>
              <a:rPr lang="en-US" sz="3600" dirty="0"/>
              <a:t>Comparison of First, Second and Third Waves of the Covid-19 in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F5F8CEE-65C7-4865-B96D-43526A119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5354" y="3177614"/>
            <a:ext cx="6282169" cy="213482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endParaRPr lang="en-US" sz="2800" dirty="0"/>
          </a:p>
          <a:p>
            <a:pPr algn="l">
              <a:lnSpc>
                <a:spcPct val="100000"/>
              </a:lnSpc>
            </a:pPr>
            <a:r>
              <a:rPr lang="en-US" sz="2800" dirty="0"/>
              <a:t>By: </a:t>
            </a:r>
          </a:p>
          <a:p>
            <a:pPr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Sahar Asgari</a:t>
            </a: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 One Should be Left Behind:” BCCLA Update on COVID-19 - BC Civil  Liberties AssociationBC Civil Liberties Association">
            <a:extLst>
              <a:ext uri="{FF2B5EF4-FFF2-40B4-BE49-F238E27FC236}">
                <a16:creationId xmlns:a16="http://schemas.microsoft.com/office/drawing/2014/main" id="{513FDDF3-FCCA-4AD1-99F4-F82DC6D5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5" y="3177614"/>
            <a:ext cx="3986998" cy="224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23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49" y="216707"/>
            <a:ext cx="11762786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Covid-19 Cumulative Death Cases by Date and PHU,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10 of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A6DC0-6981-43A0-AD45-50235A9A3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81" y="1262329"/>
            <a:ext cx="10055382" cy="53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42" y="216707"/>
            <a:ext cx="11558472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Covid-19 LTC Cases and Deaths by Date,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11 of 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2075F-525F-4B81-936E-95DA2294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62" y="1262470"/>
            <a:ext cx="9892420" cy="537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8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42" y="216707"/>
            <a:ext cx="11558472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Covid-19 Total Cases and VOCs by Age Group,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12 of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A9B2C-2DCD-49B5-B02B-2FE0EC9B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99" y="1239611"/>
            <a:ext cx="9743635" cy="53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74" y="216707"/>
            <a:ext cx="11301239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Covid-19 Vaccinated Cases by Date and Age Group,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13 of 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17BF4-1E62-461D-A3E0-30FFDE4E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95" y="1254399"/>
            <a:ext cx="10170156" cy="543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7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014" y="216707"/>
            <a:ext cx="11397699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References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14 of 15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E7D1A8-8D0E-43D9-BB74-AAFE2B4DB86B}"/>
              </a:ext>
            </a:extLst>
          </p:cNvPr>
          <p:cNvSpPr txBox="1">
            <a:spLocks/>
          </p:cNvSpPr>
          <p:nvPr/>
        </p:nvSpPr>
        <p:spPr>
          <a:xfrm>
            <a:off x="130628" y="1366996"/>
            <a:ext cx="9720294" cy="1647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rgbClr val="0070C0"/>
                </a:solidFill>
              </a:rPr>
              <a:t>COVID-19.Ontario.ca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rgbClr val="0070C0"/>
                </a:solidFill>
              </a:rPr>
              <a:t>files.Ontario.ca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2600" u="sng" dirty="0">
                <a:solidFill>
                  <a:srgbClr val="0070C0"/>
                </a:solidFill>
              </a:rPr>
              <a:t>data.ontario.ca</a:t>
            </a:r>
          </a:p>
        </p:txBody>
      </p:sp>
    </p:spTree>
    <p:extLst>
      <p:ext uri="{BB962C8B-B14F-4D97-AF65-F5344CB8AC3E}">
        <p14:creationId xmlns:p14="http://schemas.microsoft.com/office/powerpoint/2010/main" val="32876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8925F7-C39B-4617-8CE8-1357042F8854}"/>
              </a:ext>
            </a:extLst>
          </p:cNvPr>
          <p:cNvSpPr txBox="1">
            <a:spLocks/>
          </p:cNvSpPr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8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015" y="206659"/>
            <a:ext cx="10371929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Outline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53694637"/>
              </p:ext>
            </p:extLst>
          </p:nvPr>
        </p:nvGraphicFramePr>
        <p:xfrm>
          <a:off x="-1251068" y="1487457"/>
          <a:ext cx="11372842" cy="1941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2 of 15</a:t>
            </a:r>
          </a:p>
        </p:txBody>
      </p:sp>
    </p:spTree>
    <p:extLst>
      <p:ext uri="{BB962C8B-B14F-4D97-AF65-F5344CB8AC3E}">
        <p14:creationId xmlns:p14="http://schemas.microsoft.com/office/powerpoint/2010/main" val="219579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015" y="206659"/>
            <a:ext cx="10371929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Highlights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3 of 15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DD44BE-DECC-4FE5-8C91-B648221886D3}"/>
              </a:ext>
            </a:extLst>
          </p:cNvPr>
          <p:cNvSpPr txBox="1">
            <a:spLocks/>
          </p:cNvSpPr>
          <p:nvPr/>
        </p:nvSpPr>
        <p:spPr>
          <a:xfrm>
            <a:off x="492015" y="1377044"/>
            <a:ext cx="11406069" cy="5037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 Wave 1 ends on August 31, 2020, Wave 2 ends on February 28, 2021, and we are currently in wave 3. </a:t>
            </a:r>
          </a:p>
          <a:p>
            <a:pPr marL="271463" indent="-2714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In Ontario, approximately 9% of all Covid-19 cases belong to wave 1, 48.4% to wave 2 and 42.6% to wave 3.</a:t>
            </a:r>
          </a:p>
          <a:p>
            <a:pPr marL="271463" indent="-2714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 waves 2 and 3, 36% and 40.9% of cases are age 29 or younger. In comparison, wave 1 had the more proportion of 70+ age group.</a:t>
            </a:r>
          </a:p>
          <a:p>
            <a:pPr marL="271463" indent="-2714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Hospitalization and ICU admissions hit younger age groups in wave 3.</a:t>
            </a:r>
          </a:p>
          <a:p>
            <a:pPr marL="271463" indent="-2714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date, approximately 4.2% of all Covid-19 cases and 42.5% of all Covid-19 deaths are attributable to the Long-Term Care (LTC) sector.</a:t>
            </a:r>
          </a:p>
          <a:p>
            <a:pPr marL="271463" indent="-27146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Ontario’s proportion of Covid-19 cases and deaths attributable to LTC have improved in wave 2 and 3.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 Ontario so far, </a:t>
            </a:r>
            <a:r>
              <a:rPr lang="en-CA" sz="1800" dirty="0"/>
              <a:t>approximately</a:t>
            </a:r>
            <a:r>
              <a:rPr lang="en-US" sz="1800" dirty="0"/>
              <a:t> 7% of total cases are VOC cases.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63% of Ontario’s population vaccinated with one dose and 10% vaccinated with two doses.</a:t>
            </a:r>
          </a:p>
        </p:txBody>
      </p:sp>
    </p:spTree>
    <p:extLst>
      <p:ext uri="{BB962C8B-B14F-4D97-AF65-F5344CB8AC3E}">
        <p14:creationId xmlns:p14="http://schemas.microsoft.com/office/powerpoint/2010/main" val="20687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015" y="206659"/>
            <a:ext cx="10371929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Data Preparation and Visualization in Microsoft Power BI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4 of 15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DD44BE-DECC-4FE5-8C91-B648221886D3}"/>
              </a:ext>
            </a:extLst>
          </p:cNvPr>
          <p:cNvSpPr txBox="1">
            <a:spLocks/>
          </p:cNvSpPr>
          <p:nvPr/>
        </p:nvSpPr>
        <p:spPr>
          <a:xfrm>
            <a:off x="492015" y="1213760"/>
            <a:ext cx="11406069" cy="375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Data preparation: 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1800" dirty="0"/>
              <a:t>Filtered missing values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1800" dirty="0"/>
              <a:t>Assigned data type for each column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1800" dirty="0"/>
              <a:t>Linked tables by creating relationship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1800" dirty="0"/>
              <a:t>Created measures using DAX</a:t>
            </a:r>
          </a:p>
          <a:p>
            <a:pPr algn="just"/>
            <a:endParaRPr lang="en-US" sz="2600" dirty="0"/>
          </a:p>
          <a:p>
            <a:pPr algn="just"/>
            <a:r>
              <a:rPr lang="en-US" dirty="0"/>
              <a:t>Limitations: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1800" dirty="0"/>
              <a:t>Insufficient amount of data to analyze Covid-19 with more details</a:t>
            </a:r>
          </a:p>
        </p:txBody>
      </p:sp>
      <p:pic>
        <p:nvPicPr>
          <p:cNvPr id="2050" name="Picture 2" descr="BI Developer - PROART Consulting">
            <a:extLst>
              <a:ext uri="{FF2B5EF4-FFF2-40B4-BE49-F238E27FC236}">
                <a16:creationId xmlns:a16="http://schemas.microsoft.com/office/drawing/2014/main" id="{752264A8-56EF-4864-99DF-808E1186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116" y="206659"/>
            <a:ext cx="977884" cy="9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9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015" y="206659"/>
            <a:ext cx="11003299" cy="8438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400" dirty="0"/>
              <a:t>Covid-19 Total Cases, Deaths and Hospitalizations by Date,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5 of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674A0-D0CF-4044-BA55-9A3ED5D0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68" y="1316360"/>
            <a:ext cx="9447607" cy="52866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20D00-062C-4ACF-BBB7-EDEE3891F6CA}"/>
              </a:ext>
            </a:extLst>
          </p:cNvPr>
          <p:cNvCxnSpPr>
            <a:cxnSpLocks/>
          </p:cNvCxnSpPr>
          <p:nvPr/>
        </p:nvCxnSpPr>
        <p:spPr>
          <a:xfrm flipV="1">
            <a:off x="6711132" y="1737360"/>
            <a:ext cx="0" cy="19948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E1AB9-188D-4603-8BBF-EB28EFE233EC}"/>
              </a:ext>
            </a:extLst>
          </p:cNvPr>
          <p:cNvCxnSpPr>
            <a:cxnSpLocks/>
          </p:cNvCxnSpPr>
          <p:nvPr/>
        </p:nvCxnSpPr>
        <p:spPr>
          <a:xfrm flipV="1">
            <a:off x="8986972" y="1747520"/>
            <a:ext cx="0" cy="199488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42" y="216707"/>
            <a:ext cx="11558472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Covid-19 Tests Completed and Percent Positivity by Date,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6 of 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E937B-432C-4481-A5E5-71A4D0B5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38" y="1333359"/>
            <a:ext cx="8751267" cy="52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42" y="216707"/>
            <a:ext cx="11558472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Covid-19 Active Cases by Date and PHU Name,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7 of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65A26-B3B4-4F93-8211-1FF6789C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4" y="1241275"/>
            <a:ext cx="10456875" cy="541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42" y="216707"/>
            <a:ext cx="11558472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Covid-19 Active Cases Forecasting,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8 of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13019-51AD-4A85-94D6-7801CF71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82" y="1228464"/>
            <a:ext cx="9822976" cy="54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CC26-D1A7-4A91-86D7-4D754BC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42" y="216707"/>
            <a:ext cx="11558472" cy="843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dirty="0"/>
              <a:t>Covid-19 Hospitalizations and ICUs, Ontario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2" y="130629"/>
            <a:ext cx="11963400" cy="6574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92015" y="1213759"/>
            <a:ext cx="11177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657116" y="6414775"/>
            <a:ext cx="1393371" cy="320041"/>
          </a:xfrm>
        </p:spPr>
        <p:txBody>
          <a:bodyPr/>
          <a:lstStyle/>
          <a:p>
            <a:r>
              <a:rPr lang="en-CA" sz="1600" dirty="0">
                <a:solidFill>
                  <a:schemeClr val="tx1"/>
                </a:solidFill>
              </a:rPr>
              <a:t>9 of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06A17-6B32-46D6-84FB-A6146A3F2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5" y="1313093"/>
            <a:ext cx="10742323" cy="53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8"/>
    </mc:Choice>
    <mc:Fallback xmlns="">
      <p:transition spd="slow" advTm="1611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29917</TotalTime>
  <Words>391</Words>
  <Application>Microsoft Office PowerPoint</Application>
  <PresentationFormat>Widescreen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1_Office Theme</vt:lpstr>
      <vt:lpstr>Methodologist Interview Assignment Comparison of First, Second and Third Waves of the Covid-19 in Ontario</vt:lpstr>
      <vt:lpstr>Outline</vt:lpstr>
      <vt:lpstr>Highlights</vt:lpstr>
      <vt:lpstr>Data Preparation and Visualization in Microsoft Power BI</vt:lpstr>
      <vt:lpstr>Covid-19 Total Cases, Deaths and Hospitalizations by Date, Ontario</vt:lpstr>
      <vt:lpstr>Covid-19 Tests Completed and Percent Positivity by Date, Ontario</vt:lpstr>
      <vt:lpstr>Covid-19 Active Cases by Date and PHU Name, Ontario</vt:lpstr>
      <vt:lpstr>Covid-19 Active Cases Forecasting, Ontario</vt:lpstr>
      <vt:lpstr>Covid-19 Hospitalizations and ICUs, Ontario</vt:lpstr>
      <vt:lpstr>Covid-19 Cumulative Death Cases by Date and PHU, Ontario</vt:lpstr>
      <vt:lpstr>Covid-19 LTC Cases and Deaths by Date, Ontario</vt:lpstr>
      <vt:lpstr>Covid-19 Total Cases and VOCs by Age Group, Ontario</vt:lpstr>
      <vt:lpstr>Covid-19 Vaccinated Cases by Date and Age Group, Ontario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THERMAL-AWARE COOLING CONTROL AND WORKLOAD ASSIGNMENT FOR HETEROGENEOUS DATA CENTERS</dc:title>
  <dc:creator>S.Morteza M.Nejad</dc:creator>
  <cp:lastModifiedBy>Asgari, Sahar (MOH)</cp:lastModifiedBy>
  <cp:revision>273</cp:revision>
  <dcterms:created xsi:type="dcterms:W3CDTF">2020-04-29T13:30:11Z</dcterms:created>
  <dcterms:modified xsi:type="dcterms:W3CDTF">2021-06-16T13:57:28Z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Sahar.Asgari@ontario.ca</vt:lpwstr>
  </property>
  <property fmtid="{D5CDD505-2E9C-101B-9397-08002B2CF9AE}" pid="5" name="MSIP_Label_034a106e-6316-442c-ad35-738afd673d2b_SetDate">
    <vt:lpwstr>2021-05-28T03:16:30.2193665Z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4b978768-6040-4e4c-a893-e220e01698cc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