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5AEF4-DA23-47F9-BD45-7EA350ABB8C2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76F95-2229-4054-A8E7-FA7917E9F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cs typeface="Aharoni" pitchFamily="2" charset="-79"/>
              </a:rPr>
              <a:t>{g0}ugmirepay{/g1}</a:t>
            </a:r>
            <a:r>
              <a:rPr lang="en-US" dirty="0" smtClean="0"/>
              <a:t>{g2} asway ahay {/g3}</a:t>
            </a:r>
            <a:r>
              <a:rPr lang="en-US" dirty="0" err="1" smtClean="0">
                <a:solidFill>
                  <a:srgbClr val="FF0000"/>
                </a:solidFill>
              </a:rPr>
              <a:t>{g4}inglethornday{/g5}</a:t>
            </a:r>
            <a:r>
              <a:rPr lang="en-US" dirty="0" smtClean="0"/>
              <a:t>{g6}.{/g7}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76F95-2229-4054-A8E7-FA7917E9F055}" type="slidenum">
              <a:rPr lang="en-US" smtClean="0"/>
              <a:pPr/>
              <a:t>{g0}1{/g1}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odoo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90600" y="685800"/>
            <a:ext cx="3886200" cy="114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{g0}ickclay otay edithay astermay itletay estylay{/g1}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{g0}ickclay otay edithay astermay exttay esstylay{/g1}</a:t>
            </a:r>
          </a:p>
          <a:p>
            <a:pPr lvl="1"/>
            <a:r>
              <a:rPr lang="en-US" smtClean="0"/>
              <a:t>{g0}econdsay evellay{/g1}</a:t>
            </a:r>
          </a:p>
          <a:p>
            <a:pPr lvl="2"/>
            <a:r>
              <a:rPr lang="en-US" smtClean="0"/>
              <a:t>{g0}irdthay evellay{/g1}</a:t>
            </a:r>
          </a:p>
          <a:p>
            <a:pPr lvl="3"/>
            <a:r>
              <a:rPr lang="en-US" smtClean="0"/>
              <a:t>{g0}ourthfay evellay{/g1}</a:t>
            </a:r>
          </a:p>
          <a:p>
            <a:pPr lvl="4"/>
            <a:r>
              <a:rPr lang="en-US" smtClean="0"/>
              <a:t>{g0}ifthfay evellay{/g1}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{g0}6/19/2009{/g1}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{g0}‹#›{/g1}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{g0}ickclay otay edithay astermay itletay estylay{/g1}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{g0}ickclay otay edithay astermay exttay esstylay{/g1}</a:t>
            </a:r>
          </a:p>
          <a:p>
            <a:pPr lvl="1"/>
            <a:r>
              <a:rPr lang="en-US" smtClean="0"/>
              <a:t>{g0}econdsay evellay{/g1}</a:t>
            </a:r>
          </a:p>
          <a:p>
            <a:pPr lvl="2"/>
            <a:r>
              <a:rPr lang="en-US" smtClean="0"/>
              <a:t>{g0}irdthay evellay{/g1}</a:t>
            </a:r>
          </a:p>
          <a:p>
            <a:pPr lvl="3"/>
            <a:r>
              <a:rPr lang="en-US" smtClean="0"/>
              <a:t>{g0}ourthfay evellay{/g1}</a:t>
            </a:r>
          </a:p>
          <a:p>
            <a:pPr lvl="4"/>
            <a:r>
              <a:rPr lang="en-US" smtClean="0"/>
              <a:t>{g0}ifthfay evellay{/g1}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5F238-5613-4D71-9CE9-45A25A9B44A8}" type="datetimeFigureOut">
              <a:rPr lang="en-US" smtClean="0"/>
              <a:t>{g0}6/19/2009{/g1}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ED49E-8D92-46A5-B071-A4922A08EA08}" type="slidenum">
              <a:rPr lang="en-US" smtClean="0"/>
              <a:t>{g0}‹#›{/g1}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{g0}=andray(){/g1}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{g0}ethay uickqay {/g1}</a:t>
            </a:r>
            <a:r>
              <a:rPr lang="fr-FR" sz="1700" dirty="0" err="1" smtClean="0">
                <a:latin typeface="Algerian" pitchFamily="82" charset="0"/>
                <a:cs typeface="Aharoni" pitchFamily="2" charset="-79"/>
              </a:rPr>
              <a:t>{g2}ownbray{/g3}</a:t>
            </a:r>
            <a:r>
              <a:rPr lang="fr-FR" dirty="0" smtClean="0"/>
              <a:t>{g4} oxfay {/g5}</a:t>
            </a:r>
            <a:r>
              <a:rPr lang="fr-FR" b="1" dirty="0" err="1" smtClean="0"/>
              <a:t>{g6}umpsjay{/g7}</a:t>
            </a:r>
            <a:r>
              <a:rPr lang="fr-FR" dirty="0" smtClean="0"/>
              <a:t>{g8} overhay ethay {/g9}</a:t>
            </a:r>
            <a:r>
              <a:rPr lang="fr-FR" i="1" dirty="0" err="1" smtClean="0"/>
              <a:t>{g10}azylay{/g11}</a:t>
            </a:r>
            <a:r>
              <a:rPr lang="fr-FR" dirty="0" smtClean="0"/>
              <a:t>{g12} ogday. ethay {/g13}</a:t>
            </a:r>
            <a:r>
              <a:rPr lang="fr-FR" u="sng" dirty="0" smtClean="0"/>
              <a:t>{g14}uickqay{/g15}</a:t>
            </a:r>
            <a:r>
              <a:rPr lang="fr-FR" dirty="0" smtClean="0"/>
              <a:t>{g16} {/g17}</a:t>
            </a:r>
            <a:r>
              <a:rPr lang="fr-FR" dirty="0" err="1" smtClean="0"/>
              <a:t>{g18}ownbray{/g19}</a:t>
            </a:r>
            <a:r>
              <a:rPr lang="fr-FR" dirty="0" smtClean="0"/>
              <a:t>{g20} oxfay {/g21}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{g22}umpsjay{/g23}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{g24} {/g25}</a:t>
            </a:r>
            <a:r>
              <a:rPr lang="fr-FR" dirty="0" smtClean="0"/>
              <a:t>{g26}overhay ethay {/g27}</a:t>
            </a:r>
            <a:r>
              <a:rPr lang="fr-FR" dirty="0" err="1" smtClean="0"/>
              <a:t>{g28}azylay{/g29}</a:t>
            </a:r>
            <a:r>
              <a:rPr lang="fr-FR" dirty="0" smtClean="0"/>
              <a:t>{g30} {/g31}</a:t>
            </a:r>
            <a:r>
              <a:rPr lang="fr-FR" sz="4000" dirty="0" smtClean="0"/>
              <a:t>{g32}ogday{/g33}</a:t>
            </a:r>
            <a:r>
              <a:rPr lang="fr-FR" dirty="0" smtClean="0"/>
              <a:t>{g34}. ethay uickqay {/g35}</a:t>
            </a:r>
            <a:r>
              <a:rPr lang="fr-FR" dirty="0" err="1" smtClean="0"/>
              <a:t>{g36}ownbray{/g37}</a:t>
            </a:r>
            <a:r>
              <a:rPr lang="fr-FR" dirty="0" smtClean="0"/>
              <a:t>{g38} oxfay {/g39}</a:t>
            </a:r>
            <a:r>
              <a:rPr lang="fr-FR" dirty="0" err="1" smtClean="0"/>
              <a:t>{g40}umpsjay{/g41}</a:t>
            </a:r>
            <a:r>
              <a:rPr lang="fr-FR" dirty="0" smtClean="0"/>
              <a:t>{g42} overhay ethay {/g43}</a:t>
            </a:r>
            <a:r>
              <a:rPr lang="fr-FR" dirty="0" err="1" smtClean="0"/>
              <a:t>{g44}azylay{/g45}</a:t>
            </a:r>
            <a:r>
              <a:rPr lang="fr-FR" dirty="0" smtClean="0"/>
              <a:t>{g46} ogday. ethay uickqay {/g47}</a:t>
            </a:r>
            <a:r>
              <a:rPr lang="fr-FR" dirty="0" err="1" smtClean="0"/>
              <a:t>{g48}ownbray{/g49}</a:t>
            </a:r>
            <a:r>
              <a:rPr lang="fr-FR" dirty="0" smtClean="0"/>
              <a:t>{g50} oxfay {/g51}</a:t>
            </a:r>
            <a:r>
              <a:rPr lang="fr-FR" dirty="0" err="1" smtClean="0"/>
              <a:t>{g52}umpsjay{/g53}</a:t>
            </a:r>
            <a:r>
              <a:rPr lang="fr-FR" dirty="0" smtClean="0"/>
              <a:t>{g54} overhay ethay {/g55}</a:t>
            </a:r>
            <a:r>
              <a:rPr lang="fr-FR" dirty="0" err="1" smtClean="0"/>
              <a:t>{g56}azylay{/g57}</a:t>
            </a:r>
            <a:r>
              <a:rPr lang="fr-FR" dirty="0" smtClean="0"/>
              <a:t>{g58} ogday. ethay uickqay {/g59}</a:t>
            </a:r>
            <a:r>
              <a:rPr lang="fr-FR" dirty="0" err="1" smtClean="0"/>
              <a:t>{g60}ownbray{/g61}</a:t>
            </a:r>
            <a:r>
              <a:rPr lang="fr-FR" dirty="0" smtClean="0"/>
              <a:t>{g62} oxfay {/g63}</a:t>
            </a:r>
            <a:r>
              <a:rPr lang="fr-FR" dirty="0" err="1" smtClean="0"/>
              <a:t>{g64}umpsjay{/g65}</a:t>
            </a:r>
            <a:r>
              <a:rPr lang="fr-FR" dirty="0" smtClean="0"/>
              <a:t>{g66} overhay ethay {/g67}</a:t>
            </a:r>
            <a:r>
              <a:rPr lang="fr-FR" dirty="0" err="1" smtClean="0"/>
              <a:t>{g68}azylay{/g69}</a:t>
            </a:r>
            <a:r>
              <a:rPr lang="fr-FR" dirty="0" smtClean="0"/>
              <a:t>{g70} ogday. {/g71}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{g75}ethay uickqay {/g76}</a:t>
            </a:r>
            <a:r>
              <a:rPr lang="fr-FR" dirty="0" err="1" smtClean="0"/>
              <a:t>{g77}ownbray{/g78}</a:t>
            </a:r>
            <a:r>
              <a:rPr lang="fr-FR" dirty="0" smtClean="0"/>
              <a:t>{g79} oxfay {/g80}</a:t>
            </a:r>
            <a:r>
              <a:rPr lang="fr-FR" dirty="0" err="1" smtClean="0"/>
              <a:t>{g81}umpsjay{/g82}</a:t>
            </a:r>
            <a:r>
              <a:rPr lang="fr-FR" dirty="0" smtClean="0"/>
              <a:t>{g83} overhay ethay {/g84}</a:t>
            </a:r>
            <a:r>
              <a:rPr lang="fr-FR" dirty="0" err="1" smtClean="0"/>
              <a:t>{g85}azylay{/g86}</a:t>
            </a:r>
            <a:r>
              <a:rPr lang="fr-FR" dirty="0" smtClean="0"/>
              <a:t>{g87} ogday. ethay uickqay {/g88}</a:t>
            </a:r>
            <a:r>
              <a:rPr lang="fr-FR" dirty="0" err="1" smtClean="0"/>
              <a:t>{g89}ownbray{/g90}</a:t>
            </a:r>
            <a:r>
              <a:rPr lang="fr-FR" dirty="0" smtClean="0"/>
              <a:t>{g91} oxfay {/g92}</a:t>
            </a:r>
            <a:r>
              <a:rPr lang="fr-FR" dirty="0" err="1" smtClean="0"/>
              <a:t>{g93}umpsjay{/g94}</a:t>
            </a:r>
            <a:r>
              <a:rPr lang="fr-FR" dirty="0" smtClean="0"/>
              <a:t>{g95} overhay ethay {/g96}</a:t>
            </a:r>
            <a:r>
              <a:rPr lang="fr-FR" dirty="0" err="1" smtClean="0"/>
              <a:t>{g97}azylay{/g98}</a:t>
            </a:r>
            <a:r>
              <a:rPr lang="fr-FR" dirty="0" smtClean="0"/>
              <a:t>{g99} ogday. ethay uickqay {/g100}</a:t>
            </a:r>
            <a:r>
              <a:rPr lang="fr-FR" dirty="0" err="1" smtClean="0"/>
              <a:t>{g101}ownbray{/g102}</a:t>
            </a:r>
            <a:r>
              <a:rPr lang="fr-FR" dirty="0" smtClean="0"/>
              <a:t>{g103} oxfay {/g104}</a:t>
            </a:r>
            <a:r>
              <a:rPr lang="fr-FR" dirty="0" err="1" smtClean="0"/>
              <a:t>{g105}umpsjay{/g106}</a:t>
            </a:r>
            <a:r>
              <a:rPr lang="fr-FR" dirty="0" smtClean="0"/>
              <a:t>{g107} overhay ethay {/g108}</a:t>
            </a:r>
            <a:r>
              <a:rPr lang="fr-FR" dirty="0" err="1" smtClean="0"/>
              <a:t>{g109}azylay{/g110}</a:t>
            </a:r>
            <a:r>
              <a:rPr lang="fr-FR" dirty="0" smtClean="0"/>
              <a:t>{g111} ogday. ethay uickqay {/g112}</a:t>
            </a:r>
            <a:r>
              <a:rPr lang="fr-FR" dirty="0" err="1" smtClean="0"/>
              <a:t>{g113}ownbray{/g114}</a:t>
            </a:r>
            <a:r>
              <a:rPr lang="fr-FR" dirty="0" smtClean="0"/>
              <a:t>{g115} oxfay {/g116}</a:t>
            </a:r>
            <a:r>
              <a:rPr lang="fr-FR" dirty="0" err="1" smtClean="0"/>
              <a:t>{g117}umpsjay{/g118}</a:t>
            </a:r>
            <a:r>
              <a:rPr lang="fr-FR" dirty="0" smtClean="0"/>
              <a:t>{g119} overhay ethay {/g120}</a:t>
            </a:r>
            <a:r>
              <a:rPr lang="fr-FR" dirty="0" err="1" smtClean="0"/>
              <a:t>{g121}azylay{/g122}</a:t>
            </a:r>
            <a:r>
              <a:rPr lang="fr-FR" dirty="0" smtClean="0"/>
              <a:t>{g123} ogday. ethay uickqay {/g124}</a:t>
            </a:r>
            <a:r>
              <a:rPr lang="fr-FR" dirty="0" err="1" smtClean="0"/>
              <a:t>{g125}ownbray{/g126}</a:t>
            </a:r>
            <a:r>
              <a:rPr lang="fr-FR" dirty="0" smtClean="0"/>
              <a:t>{g127} oxfay {/g128}</a:t>
            </a:r>
            <a:r>
              <a:rPr lang="fr-FR" dirty="0" err="1" smtClean="0"/>
              <a:t>{g129}umpsjay{/g130}</a:t>
            </a:r>
            <a:r>
              <a:rPr lang="fr-FR" dirty="0" smtClean="0"/>
              <a:t>{g131} overhay ethay {/g132}</a:t>
            </a:r>
            <a:r>
              <a:rPr lang="fr-FR" dirty="0" err="1" smtClean="0"/>
              <a:t>{g133}azylay{/g134}</a:t>
            </a:r>
            <a:r>
              <a:rPr lang="fr-FR" dirty="0" smtClean="0"/>
              <a:t>{g135} ogday. {/g136}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{g140}ethay uickqay {/g141}</a:t>
            </a:r>
            <a:r>
              <a:rPr lang="fr-FR" dirty="0" err="1" smtClean="0"/>
              <a:t>{g142}ownbray{/g143}</a:t>
            </a:r>
            <a:r>
              <a:rPr lang="fr-FR" dirty="0" smtClean="0"/>
              <a:t>{g144} oxfay {/g145}</a:t>
            </a:r>
            <a:r>
              <a:rPr lang="fr-FR" dirty="0" err="1" smtClean="0"/>
              <a:t>{g146}umpsjay{/g147}</a:t>
            </a:r>
            <a:r>
              <a:rPr lang="fr-FR" dirty="0" smtClean="0"/>
              <a:t>{g148} overhay ethay {/g149}</a:t>
            </a:r>
            <a:r>
              <a:rPr lang="fr-FR" dirty="0" err="1" smtClean="0"/>
              <a:t>{g150}azylay{/g151}</a:t>
            </a:r>
            <a:r>
              <a:rPr lang="fr-FR" dirty="0" smtClean="0"/>
              <a:t>{g152} ogday. ethay uickqay {/g153}</a:t>
            </a:r>
            <a:r>
              <a:rPr lang="fr-FR" dirty="0" err="1" smtClean="0"/>
              <a:t>{g154}ownbray{/g155}</a:t>
            </a:r>
            <a:r>
              <a:rPr lang="fr-FR" dirty="0" smtClean="0"/>
              <a:t>{g156} oxfay {/g157}</a:t>
            </a:r>
            <a:r>
              <a:rPr lang="fr-FR" dirty="0" err="1" smtClean="0"/>
              <a:t>{g158}umpsjay{/g159}</a:t>
            </a:r>
            <a:r>
              <a:rPr lang="fr-FR" dirty="0" smtClean="0"/>
              <a:t>{g160} overhay ethay {/g161}</a:t>
            </a:r>
            <a:r>
              <a:rPr lang="fr-FR" dirty="0" err="1" smtClean="0"/>
              <a:t>{g162}azylay{/g163}</a:t>
            </a:r>
            <a:r>
              <a:rPr lang="fr-FR" dirty="0" smtClean="0"/>
              <a:t>{g164} ogday. ethay uickqay {/g165}</a:t>
            </a:r>
            <a:r>
              <a:rPr lang="fr-FR" dirty="0" err="1" smtClean="0"/>
              <a:t>{g166}ownbray{/g167}</a:t>
            </a:r>
            <a:r>
              <a:rPr lang="fr-FR" dirty="0" smtClean="0"/>
              <a:t>{g168} oxfay {/g169}</a:t>
            </a:r>
            <a:r>
              <a:rPr lang="fr-FR" dirty="0" err="1" smtClean="0"/>
              <a:t>{g170}umpsjay{/g171}</a:t>
            </a:r>
            <a:r>
              <a:rPr lang="fr-FR" dirty="0" smtClean="0"/>
              <a:t>{g172} overhay ethay {/g173}</a:t>
            </a:r>
            <a:r>
              <a:rPr lang="fr-FR" dirty="0" err="1" smtClean="0"/>
              <a:t>{g174}azylay{/g175}</a:t>
            </a:r>
            <a:r>
              <a:rPr lang="fr-FR" dirty="0" smtClean="0"/>
              <a:t>{g176} ogday. ethay uickqay {/g177}</a:t>
            </a:r>
            <a:r>
              <a:rPr lang="fr-FR" dirty="0" err="1" smtClean="0"/>
              <a:t>{g178}ownbray{/g179}</a:t>
            </a:r>
            <a:r>
              <a:rPr lang="fr-FR" dirty="0" smtClean="0"/>
              <a:t>{g180} oxfay {/g181}</a:t>
            </a:r>
            <a:r>
              <a:rPr lang="fr-FR" dirty="0" err="1" smtClean="0"/>
              <a:t>{g182}umpsjay{/g183}</a:t>
            </a:r>
            <a:r>
              <a:rPr lang="fr-FR" dirty="0" smtClean="0"/>
              <a:t>{g184} overhay ethay {/g185}</a:t>
            </a:r>
            <a:r>
              <a:rPr lang="fr-FR" dirty="0" err="1" smtClean="0"/>
              <a:t>{g186}azylay{/g187}</a:t>
            </a:r>
            <a:r>
              <a:rPr lang="fr-FR" dirty="0" smtClean="0"/>
              <a:t>{g188} ogday. ethay uickqay {/g189}</a:t>
            </a:r>
            <a:r>
              <a:rPr lang="fr-FR" dirty="0" err="1" smtClean="0"/>
              <a:t>{g190}ownbray{/g191}</a:t>
            </a:r>
            <a:r>
              <a:rPr lang="fr-FR" dirty="0" smtClean="0"/>
              <a:t>{g192} oxfay {/g193}</a:t>
            </a:r>
            <a:r>
              <a:rPr lang="fr-FR" dirty="0" err="1" smtClean="0"/>
              <a:t>{g194}umpsjay{/g195}</a:t>
            </a:r>
            <a:r>
              <a:rPr lang="fr-FR" dirty="0" smtClean="0"/>
              <a:t>{g196} overhay ethay {/g197}</a:t>
            </a:r>
            <a:r>
              <a:rPr lang="fr-FR" dirty="0" err="1" smtClean="0"/>
              <a:t>{g198}azylay{/g199}</a:t>
            </a:r>
            <a:r>
              <a:rPr lang="fr-FR" dirty="0" smtClean="0"/>
              <a:t>{g200} ogday. {/g201}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{g0}ereeverwhay{/g1}</a:t>
            </a:r>
            <a:r>
              <a:rPr lang="en-US" dirty="0" smtClean="0"/>
              <a:t>{g2} ouyay ogay, erethay ouyay arehay.{/g3}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90600" y="685800"/>
            <a:ext cx="3886200" cy="2819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{g0}inklebeincray{/g1}</a:t>
            </a:r>
            <a:endParaRPr lang="en-US" dirty="0" smtClean="0"/>
          </a:p>
          <a:p>
            <a:r>
              <a:rPr lang="en-US" dirty="0" err="1" smtClean="0"/>
              <a:t>{g0}Essennichtshay{/g1}</a:t>
            </a:r>
            <a:endParaRPr lang="en-US" dirty="0" smtClean="0"/>
          </a:p>
          <a:p>
            <a:pPr lvl="1"/>
            <a:r>
              <a:rPr lang="en-US" dirty="0" err="1" smtClean="0"/>
              <a:t>{g0}orpenglay{/g1}</a:t>
            </a:r>
            <a:endParaRPr lang="en-US" dirty="0" smtClean="0"/>
          </a:p>
          <a:p>
            <a:pPr lvl="2"/>
            <a:r>
              <a:rPr lang="en-US" dirty="0" err="1" smtClean="0"/>
              <a:t>{g0}oissenstray{/g1}</a:t>
            </a:r>
            <a:endParaRPr lang="en-US" dirty="0" smtClean="0"/>
          </a:p>
          <a:p>
            <a:pPr lvl="3"/>
            <a:r>
              <a:rPr lang="en-US" dirty="0" err="1" smtClean="0"/>
              <a:t>{g0}inkenplay{/g1}</a:t>
            </a:r>
            <a:endParaRPr lang="en-US" dirty="0" smtClean="0"/>
          </a:p>
          <a:p>
            <a:pPr lvl="4"/>
            <a:r>
              <a:rPr lang="en-US" dirty="0" err="1" smtClean="0"/>
              <a:t>{g0}upengray{/g1}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73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Custom Design</vt:lpstr>
      <vt:lpstr>=rand()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Nongerman logic</dc:title>
  <dc:subject>Testing a master and notes</dc:subject>
  <dc:creator>Bartholomew</dc:creator>
  <cp:keywords>glorpen</cp:keywords>
  <cp:lastModifiedBy>HIGINBOTHAMDW</cp:lastModifiedBy>
  <cp:revision>9</cp:revision>
  <dcterms:created xsi:type="dcterms:W3CDTF">2006-08-16T00:00:00Z</dcterms:created>
  <dcterms:modified xsi:type="dcterms:W3CDTF">2009-06-20T00:00:37Z</dcterms:modified>
  <cp:category>Much Ado about Nothing</cp:category>
  <cp:contentStatus>Unknown</cp:contentStatus>
</cp:coreProperties>
</file>