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AEF4-DA23-47F9-BD45-7EA350ABB8C2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6F95-2229-4054-A8E7-FA7917E9F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Aharoni" pitchFamily="2" charset="-79"/>
              </a:rPr>
              <a:t>ugmirepay</a:t>
            </a:r>
            <a:r>
              <a:rPr lang="en-US" dirty="0" smtClean="0"/>
              <a:t> asway ahay </a:t>
            </a:r>
            <a:r>
              <a:rPr lang="en-US" dirty="0" err="1" smtClean="0">
                <a:solidFill>
                  <a:srgbClr val="FF0000"/>
                </a:solidFill>
              </a:rPr>
              <a:t>inglethornday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76F95-2229-4054-A8E7-FA7917E9F0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odoo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114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ickclay otay edithay astermay itletay estylay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ickclay otay edithay astermay exttay esstylay</a:t>
            </a:r>
          </a:p>
          <a:p>
            <a:pPr lvl="1"/>
            <a:r>
              <a:rPr lang="en-US" smtClean="0"/>
              <a:t>econdsay evellay</a:t>
            </a:r>
          </a:p>
          <a:p>
            <a:pPr lvl="2"/>
            <a:r>
              <a:rPr lang="en-US" smtClean="0"/>
              <a:t>irdthay evellay</a:t>
            </a:r>
          </a:p>
          <a:p>
            <a:pPr lvl="3"/>
            <a:r>
              <a:rPr lang="en-US" smtClean="0"/>
              <a:t>ourthfay evellay</a:t>
            </a:r>
          </a:p>
          <a:p>
            <a:pPr lvl="4"/>
            <a:r>
              <a:rPr lang="en-US" smtClean="0"/>
              <a:t>ifthfay evellay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ickclay otay edithay astermay itletay estylay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ickclay otay edithay astermay exttay esstylay</a:t>
            </a:r>
          </a:p>
          <a:p>
            <a:pPr lvl="1"/>
            <a:r>
              <a:rPr lang="en-US" smtClean="0"/>
              <a:t>econdsay evellay</a:t>
            </a:r>
          </a:p>
          <a:p>
            <a:pPr lvl="2"/>
            <a:r>
              <a:rPr lang="en-US" smtClean="0"/>
              <a:t>irdthay evellay</a:t>
            </a:r>
          </a:p>
          <a:p>
            <a:pPr lvl="3"/>
            <a:r>
              <a:rPr lang="en-US" smtClean="0"/>
              <a:t>ourthfay evellay</a:t>
            </a:r>
          </a:p>
          <a:p>
            <a:pPr lvl="4"/>
            <a:r>
              <a:rPr lang="en-US" smtClean="0"/>
              <a:t>ifthfay evellay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=andray()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ethay uickqay </a:t>
            </a:r>
            <a:r>
              <a:rPr lang="fr-FR" sz="1700" dirty="0" err="1" smtClean="0">
                <a:latin typeface="Algerian" pitchFamily="82" charset="0"/>
                <a:cs typeface="Aharoni" pitchFamily="2" charset="-79"/>
              </a:rPr>
              <a:t>ownbray</a:t>
            </a:r>
            <a:r>
              <a:rPr lang="fr-FR" dirty="0" smtClean="0"/>
              <a:t> oxfay </a:t>
            </a:r>
            <a:r>
              <a:rPr lang="fr-FR" b="1" dirty="0" err="1" smtClean="0"/>
              <a:t>umpsjay</a:t>
            </a:r>
            <a:r>
              <a:rPr lang="fr-FR" dirty="0" smtClean="0"/>
              <a:t> overhay ethay </a:t>
            </a:r>
            <a:r>
              <a:rPr lang="fr-FR" i="1" dirty="0" err="1" smtClean="0"/>
              <a:t>azylay</a:t>
            </a:r>
            <a:r>
              <a:rPr lang="fr-FR" dirty="0" smtClean="0"/>
              <a:t> ogday. ethay </a:t>
            </a:r>
            <a:r>
              <a:rPr lang="fr-FR" u="sng" dirty="0" smtClean="0"/>
              <a:t>uickqay</a:t>
            </a:r>
            <a:r>
              <a:rPr lang="fr-FR" dirty="0" smtClean="0"/>
              <a:t>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umpsjay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overhay ethay </a:t>
            </a:r>
            <a:r>
              <a:rPr lang="fr-FR" dirty="0" err="1" smtClean="0"/>
              <a:t>azylay</a:t>
            </a:r>
            <a:r>
              <a:rPr lang="fr-FR" dirty="0" smtClean="0"/>
              <a:t> </a:t>
            </a:r>
            <a:r>
              <a:rPr lang="fr-FR" sz="4000" dirty="0" smtClean="0"/>
              <a:t>ogday</a:t>
            </a:r>
            <a:r>
              <a:rPr lang="fr-FR" dirty="0" smtClean="0"/>
              <a:t>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ereeverwhay</a:t>
            </a:r>
            <a:r>
              <a:rPr lang="en-US" dirty="0" smtClean="0"/>
              <a:t> ouyay ogay, erethay ouyay arehay.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2819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inklebeincray</a:t>
            </a:r>
            <a:endParaRPr lang="en-US" dirty="0" smtClean="0"/>
          </a:p>
          <a:p>
            <a:r>
              <a:rPr lang="en-US" dirty="0" err="1" smtClean="0"/>
              <a:t>Essennichtshay</a:t>
            </a:r>
            <a:endParaRPr lang="en-US" dirty="0" smtClean="0"/>
          </a:p>
          <a:p>
            <a:pPr lvl="1"/>
            <a:r>
              <a:rPr lang="en-US" dirty="0" err="1" smtClean="0"/>
              <a:t>orpenglay</a:t>
            </a:r>
            <a:endParaRPr lang="en-US" dirty="0" smtClean="0"/>
          </a:p>
          <a:p>
            <a:pPr lvl="2"/>
            <a:r>
              <a:rPr lang="en-US" dirty="0" err="1" smtClean="0"/>
              <a:t>oissenstray</a:t>
            </a:r>
            <a:endParaRPr lang="en-US" dirty="0" smtClean="0"/>
          </a:p>
          <a:p>
            <a:pPr lvl="3"/>
            <a:r>
              <a:rPr lang="en-US" dirty="0" err="1" smtClean="0"/>
              <a:t>inkenplay</a:t>
            </a:r>
            <a:endParaRPr lang="en-US" dirty="0" smtClean="0"/>
          </a:p>
          <a:p>
            <a:pPr lvl="4"/>
            <a:r>
              <a:rPr lang="en-US" dirty="0" err="1" smtClean="0"/>
              <a:t>upengray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=rand()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Nongerman logic</dc:title>
  <dc:subject>Testing a master and notes</dc:subject>
  <dc:creator>Bartholomew</dc:creator>
  <cp:keywords>glorpen</cp:keywords>
  <cp:lastModifiedBy>HIGINBOTHAMDW</cp:lastModifiedBy>
  <cp:revision>9</cp:revision>
  <dcterms:created xsi:type="dcterms:W3CDTF">2006-08-16T00:00:00Z</dcterms:created>
  <dcterms:modified xsi:type="dcterms:W3CDTF">2009-06-20T00:00:37Z</dcterms:modified>
  <cp:category>Much Ado about Nothing</cp:category>
  <cp:contentStatus>Unknown</cp:contentStatus>
</cp:coreProperties>
</file>