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 xml:space="preserve">&lt;g0&gt;=andray()&lt;/g1&gt;&lt;x2&gt;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 xml:space="preserve">&lt;g0&gt;&lt;x1&gt;&lt;/g2&gt;&lt;g3&gt;ethay uickqay &lt;/g4&gt;&lt;g5&gt;ownbray&lt;/g6&gt;&lt;g7&gt; oxfay &lt;/g8&gt;&lt;g9&gt;umpsjay&lt;/g10&gt;&lt;g11&gt; overhay ethay &lt;/g12&gt;&lt;g13&gt;azylay&lt;/g14&gt;&lt;g15&gt; ogday. ethay uickqay &lt;/g16&gt;&lt;g17&gt;ownbray&lt;/g18&gt;&lt;g19&gt; oxfay &lt;/g20&gt;&lt;g21&gt;umpsjay&lt;/g22&gt;&lt;g23&gt; overhay ethay &lt;/g24&gt;&lt;g25&gt;azylay&lt;/g26&gt;&lt;g27&gt; ogday. ethay uickqay &lt;/g28&gt;&lt;g29&gt;ownbray&lt;/g30&gt;&lt;g31&gt; oxfay &lt;/g32&gt;&lt;g33&gt;umpsjay&lt;/g34&gt;&lt;g35&gt; overhay ethay &lt;/g36&gt;&lt;g37&gt;azylay&lt;/g38&gt;&lt;g39&gt; ogday. ethay uickqay &lt;/g40&gt;&lt;g41&gt;ownbray&lt;/g42&gt;&lt;g43&gt; oxfay &lt;/g44&gt;&lt;g45&gt;umpsjay&lt;/g46&gt;&lt;g47&gt; overhay ethay &lt;/g48&gt;&lt;g49&gt;azylay&lt;/g50&gt;&lt;g51&gt; ogday. ethay uickqay &lt;/g52&gt;&lt;g53&gt;ownbray&lt;/g54&gt;&lt;g55&gt; oxfay &lt;/g56&gt;&lt;g57&gt;umpsjay&lt;/g58&gt;&lt;g59&gt; overhay ethay &lt;/g60&gt;&lt;g61&gt;azylay&lt;/g62&gt;&lt;g63&gt; ogday. &lt;/g64&gt;&lt;g65&gt;&lt;x66&gt;&lt;/g67&gt;&lt;x68&gt;&lt;g69&gt;&lt;x70&gt;&lt;/g71&gt;&lt;g72&gt;ethay uickqay &lt;/g73&gt;&lt;g74&gt;ownbray&lt;/g75&gt;&lt;g76&gt; oxfay &lt;/g77&gt;&lt;g78&gt;umpsjay&lt;/g79&gt;&lt;g80&gt; overhay ethay &lt;/g81&gt;&lt;g82&gt;azylay&lt;/g83&gt;&lt;g84&gt; ogday. ethay uickqay &lt;/g85&gt;&lt;g86&gt;ownbray&lt;/g87&gt;&lt;g88&gt; oxfay &lt;/g89&gt;&lt;g90&gt;umpsjay&lt;/g91&gt;&lt;g92&gt; overhay ethay &lt;/g93&gt;&lt;g94&gt;azylay&lt;/g95&gt;&lt;g96&gt; ogday. ethay uickqay &lt;/g97&gt;&lt;g98&gt;ownbray&lt;/g99&gt;&lt;g100&gt; oxfay &lt;/g101&gt;&lt;g102&gt;umpsjay&lt;/g103&gt;&lt;g104&gt; overhay ethay &lt;/g105&gt;&lt;g106&gt;azylay&lt;/g107&gt;&lt;g108&gt; ogday. ethay uickqay &lt;/g109&gt;&lt;g110&gt;ownbray&lt;/g111&gt;&lt;g112&gt; oxfay &lt;/g113&gt;&lt;g114&gt;umpsjay&lt;/g115&gt;&lt;g116&gt; overhay ethay &lt;/g117&gt;&lt;g118&gt;azylay&lt;/g119&gt;&lt;g120&gt; ogday. ethay uickqay &lt;/g121&gt;&lt;g122&gt;ownbray&lt;/g123&gt;&lt;g124&gt; oxfay &lt;/g125&gt;&lt;g126&gt;umpsjay&lt;/g127&gt;&lt;g128&gt; overhay ethay &lt;/g129&gt;&lt;g130&gt;azylay&lt;/g131&gt;&lt;g132&gt; ogday. &lt;/g133&gt;&lt;g134&gt;&lt;x135&gt;&lt;/g136&gt;&lt;x137&gt;&lt;g138&gt;&lt;x139&gt;&lt;/g140&gt;&lt;g141&gt;ethay uickqay &lt;/g142&gt;&lt;g143&gt;ownbray&lt;/g144&gt;&lt;g145&gt; oxfay &lt;/g146&gt;&lt;g147&gt;umpsjay&lt;/g148&gt;&lt;g149&gt; overhay ethay &lt;/g150&gt;&lt;g151&gt;azylay&lt;/g152&gt;&lt;g153&gt; ogday. ethay uickqay &lt;/g154&gt;&lt;g155&gt;ownbray&lt;/g156&gt;&lt;g157&gt; oxfay &lt;/g158&gt;&lt;g159&gt;umpsjay&lt;/g160&gt;&lt;g161&gt; overhay ethay &lt;/g162&gt;&lt;g163&gt;azylay&lt;/g164&gt;&lt;g165&gt; ogday. ethay uickqay &lt;/g166&gt;&lt;g167&gt;ownbray&lt;/g168&gt;&lt;g169&gt; oxfay &lt;/g170&gt;&lt;g171&gt;umpsjay&lt;/g172&gt;&lt;g173&gt; overhay ethay &lt;/g174&gt;&lt;g175&gt;azylay&lt;/g176&gt;&lt;g177&gt; ogday. ethay uickqay &lt;/g178&gt;&lt;g179&gt;ownbray&lt;/g180&gt;&lt;g181&gt; oxfay &lt;/g182&gt;&lt;g183&gt;umpsjay&lt;/g184&gt;&lt;g185&gt; overhay ethay &lt;/g186&gt;&lt;g187&gt;azylay&lt;/g188&gt;&lt;g189&gt; ogday. ethay uickqay &lt;/g190&gt;&lt;g191&gt;ownbray&lt;/g192&gt;&lt;g193&gt; oxfay &lt;/g194&gt;&lt;g195&gt;umpsjay&lt;/g196&gt;&lt;g197&gt; overhay ethay &lt;/g198&gt;&lt;g199&gt;azylay&lt;/g200&gt;&lt;g201&gt; ogday. &lt;/g202&gt;&lt;g203&gt;&lt;x204&gt;&lt;/g205&gt;&lt;x206&gt;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