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AEF4-DA23-47F9-BD45-7EA350ABB8C2}" type="datetimeFigureOut">
              <a:rPr lang="en-US" smtClean="0"/>
              <a:t>10/15/2008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76F95-2229-4054-A8E7-FA7917E9F0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Aharoni" pitchFamily="2" charset="-79"/>
              </a:rPr>
              <a:t>Pugmire</a:t>
            </a:r>
            <a:r>
              <a:rPr lang="en-US" dirty="0" smtClean="0"/>
              <a:t> was a </a:t>
            </a:r>
            <a:r>
              <a:rPr lang="en-US" dirty="0" err="1" smtClean="0">
                <a:solidFill>
                  <a:srgbClr val="FF0000"/>
                </a:solidFill>
              </a:rPr>
              <a:t>dinglethorn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76F95-2229-4054-A8E7-FA7917E9F05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=rand()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The quick </a:t>
            </a:r>
            <a:r>
              <a:rPr lang="fr-FR" sz="1700" dirty="0" err="1" smtClean="0">
                <a:latin typeface="Algerian" pitchFamily="82" charset="0"/>
                <a:cs typeface="Aharoni" pitchFamily="2" charset="-79"/>
              </a:rPr>
              <a:t>brown</a:t>
            </a:r>
            <a:r>
              <a:rPr lang="fr-FR" dirty="0" smtClean="0"/>
              <a:t> fox </a:t>
            </a:r>
            <a:r>
              <a:rPr lang="fr-FR" b="1" dirty="0" err="1" smtClean="0"/>
              <a:t>jumps</a:t>
            </a:r>
            <a:r>
              <a:rPr lang="fr-FR" dirty="0" smtClean="0"/>
              <a:t> over the </a:t>
            </a:r>
            <a:r>
              <a:rPr lang="fr-FR" i="1" dirty="0" err="1" smtClean="0"/>
              <a:t>lazy</a:t>
            </a:r>
            <a:r>
              <a:rPr lang="fr-FR" dirty="0" smtClean="0"/>
              <a:t> dog. The </a:t>
            </a:r>
            <a:r>
              <a:rPr lang="fr-FR" u="sng" dirty="0" smtClean="0"/>
              <a:t>quick</a:t>
            </a:r>
            <a:r>
              <a:rPr lang="fr-FR" dirty="0" smtClean="0"/>
              <a:t>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over the 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sz="4000" dirty="0" smtClean="0"/>
              <a:t>dog</a:t>
            </a:r>
            <a:r>
              <a:rPr lang="fr-FR" dirty="0" smtClean="0"/>
              <a:t>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The quick </a:t>
            </a:r>
            <a:r>
              <a:rPr lang="fr-FR" dirty="0" err="1" smtClean="0"/>
              <a:t>brown</a:t>
            </a:r>
            <a:r>
              <a:rPr lang="fr-FR" dirty="0" smtClean="0"/>
              <a:t> fox </a:t>
            </a:r>
            <a:r>
              <a:rPr lang="fr-FR" dirty="0" err="1" smtClean="0"/>
              <a:t>jumps</a:t>
            </a:r>
            <a:r>
              <a:rPr lang="fr-FR" dirty="0" smtClean="0"/>
              <a:t> over the </a:t>
            </a:r>
            <a:r>
              <a:rPr lang="fr-FR" dirty="0" err="1" smtClean="0"/>
              <a:t>lazy</a:t>
            </a:r>
            <a:r>
              <a:rPr lang="fr-FR" dirty="0" smtClean="0"/>
              <a:t> dog. 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Dan Higinbotham</cp:lastModifiedBy>
  <cp:revision>4</cp:revision>
  <dcterms:created xsi:type="dcterms:W3CDTF">2006-08-16T00:00:00Z</dcterms:created>
  <dcterms:modified xsi:type="dcterms:W3CDTF">2008-10-15T17:01:56Z</dcterms:modified>
</cp:coreProperties>
</file>