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3/1/2007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3/1/2007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3/1/2007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3/1/2007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 standalone="yes"?>
<p:sld xmlns:a="http://schemas.openxmlformats.org/drawingml/2006/main" xmlns:r="http://schemas.openxmlformats.org/officeDocument/2006/relationships" xmlns:p="http://schemas.openxmlformats.org/presentationml/2006/main"><p:cSld><p:spTree><p:nvGrpSpPr><p:cNvPr id="1" name=""/><p:cNvGrpSpPr/><p:nvPr/></p:nvGrpSpPr><p:grpSpPr><a:xfrm><a:off x="0" y="0"/><a:ext cx="0" cy="0"/><a:chOff x="0" y="0"/><a:chExt cx="0" cy="0"/></a:xfrm></p:grpSpPr><p:sp><p:nvSpPr><p:cNvPr id="2" name="Title 1"/><p:cNvSpPr><a:spLocks noGrp="1"/></p:cNvSpPr><p:nvPr><p:ph type="title"/></p:nvPr></p:nvSpPr><p:spPr/><p:txBody><a:bodyPr/><a:lstStyle/><a:p><a:r><a:t xml:space="preserve"><w:br/>[MARKER_OPENING 0:-ERR:REF-NOT-FOUND-]<w:br/>=andray()<w:br/>[MARKER_CLOSING 1:&lt;/a:t>&lt;/a:r>]<w:br/><w:br/>[MARKER_ISOLATED 2:-ERR:REF-NOT-FOUND-]<w:br/></a:t></a:r></a:p></p:txBody></p:sp><p:sp><p:nvSpPr><p:cNvPr id="3" name="Content Placeholder 2"/><p:cNvSpPr><a:spLocks noGrp="1"/></p:cNvSpPr><p:nvPr><p:ph idx="1"/></p:nvPr></p:nvSpPr><p:spPr/><p:txBody><a:bodyPr><a:normAutofit fontScale="70000" lnSpcReduction="20000"/></a:bodyPr><a:lstStyle/><a:p><a:r><a:t xml:space="preserve"><w:br/>[MARKER_OPENING 0:&lt;a:pPr>]<w:br/><w:br/>[MARKER_ISOLATED 1:&lt;a:buNone/>]<w:br/><w:br/>[MARKER_CLOSING 2:&lt;/a:pPr>]<w:br/><w:br/>[MARKER_OPENING 3:-ERR:REF-NOT-FOUND-]<w:br/>ethay uickqay <w:br/>[MARKER_CLOSING 4:&lt;/a:t>&lt;/a:r>]<w:br/><w:br/>[MARKER_OPENING 5:-ERR:REF-NOT-FOUND-]<w:br/>ownbray<w:br/>[MARKER_CLOSING 6:&lt;/a:t>&lt;/a:r>]<w:br/><w:br/>[MARKER_OPENING 7:-ERR:REF-NOT-FOUND-]<w:br/> oxfay <w:br/>[MARKER_CLOSING 8:&lt;/a:t>&lt;/a:r>]<w:br/><w:br/>[MARKER_OPENING 9:-ERR:REF-NOT-FOUND-]<w:br/>umpsjay<w:br/>[MARKER_CLOSING 10:&lt;/a:t>&lt;/a:r>]<w:br/><w:br/>[MARKER_OPENING 11:-ERR:REF-NOT-FOUND-]<w:br/> overhay ethay <w:br/>[MARKER_CLOSING 12:&lt;/a:t>&lt;/a:r>]<w:br/><w:br/>[MARKER_OPENING 13:-ERR:REF-NOT-FOUND-]<w:br/>azylay<w:br/>[MARKER_CLOSING 14:&lt;/a:t>&lt;/a:r>]<w:br/><w:br/>[MARKER_OPENING 15:-ERR:REF-NOT-FOUND-]<w:br/> ogday. ethay uickqay <w:br/>[MARKER_CLOSING 16:&lt;/a:t>&lt;/a:r>]<w:br/><w:br/>[MARKER_OPENING 17:-ERR:REF-NOT-FOUND-]<w:br/>ownbray<w:br/>[MARKER_CLOSING 18:&lt;/a:t>&lt;/a:r>]<w:br/><w:br/>[MARKER_OPENING 19:-ERR:REF-NOT-FOUND-]<w:br/> oxfay <w:br/>[MARKER_CLOSING 20:&lt;/a:t>&lt;/a:r>]<w:br/><w:br/>[MARKER_OPENING 21:-ERR:REF-NOT-FOUND-]<w:br/>umpsjay<w:br/>[MARKER_CLOSING 22:&lt;/a:t>&lt;/a:r>]<w:br/><w:br/>[MARKER_OPENING 23:-ERR:REF-NOT-FOUND-]<w:br/> overhay ethay <w:br/>[MARKER_CLOSING 24:&lt;/a:t>&lt;/a:r>]<w:br/><w:br/>[MARKER_OPENING 25:-ERR:REF-NOT-FOUND-]<w:br/>azylay<w:br/>[MARKER_CLOSING 26:&lt;/a:t>&lt;/a:r>]<w:br/><w:br/>[MARKER_OPENING 27:-ERR:REF-NOT-FOUND-]<w:br/> ogday. ethay uickqay <w:br/>[MARKER_CLOSING 28:&lt;/a:t>&lt;/a:r>]<w:br/><w:br/>[MARKER_OPENING 29:-ERR:REF-NOT-FOUND-]<w:br/>ownbray<w:br/>[MARKER_CLOSING 30:&lt;/a:t>&lt;/a:r>]<w:br/><w:br/>[MARKER_OPENING 31:-ERR:REF-NOT-FOUND-]<w:br/> oxfay <w:br/>[MARKER_CLOSING 32:&lt;/a:t>&lt;/a:r>]<w:br/><w:br/>[MARKER_OPENING 33:-ERR:REF-NOT-FOUND-]<w:br/>umpsjay<w:br/>[MARKER_CLOSING 34:&lt;/a:t>&lt;/a:r>]<w:br/><w:br/>[MARKER_OPENING 35:-ERR:REF-NOT-FOUND-]<w:br/> overhay ethay <w:br/>[MARKER_CLOSING 36:&lt;/a:t>&lt;/a:r>]<w:br/><w:br/>[MARKER_OPENING 37:-ERR:REF-NOT-FOUND-]<w:br/>azylay<w:br/>[MARKER_CLOSING 38:&lt;/a:t>&lt;/a:r>]<w:br/><w:br/>[MARKER_OPENING 39:-ERR:REF-NOT-FOUND-]<w:br/> ogday. ethay uickqay <w:br/>[MARKER_CLOSING 40:&lt;/a:t>&lt;/a:r>]<w:br/><w:br/>[MARKER_OPENING 41:-ERR:REF-NOT-FOUND-]<w:br/>ownbray<w:br/>[MARKER_CLOSING 42:&lt;/a:t>&lt;/a:r>]<w:br/><w:br/>[MARKER_OPENING 43:-ERR:REF-NOT-FOUND-]<w:br/> oxfay <w:br/>[MARKER_CLOSING 44:&lt;/a:t>&lt;/a:r>]<w:br/><w:br/>[MARKER_OPENING 45:-ERR:REF-NOT-FOUND-]<w:br/>umpsjay<w:br/>[MARKER_CLOSING 46:&lt;/a:t>&lt;/a:r>]<w:br/><w:br/>[MARKER_OPENING 47:-ERR:REF-NOT-FOUND-]<w:br/> overhay ethay <w:br/>[MARKER_CLOSING 48:&lt;/a:t>&lt;/a:r>]<w:br/><w:br/>[MARKER_OPENING 49:-ERR:REF-NOT-FOUND-]<w:br/>azylay<w:br/>[MARKER_CLOSING 50:&lt;/a:t>&lt;/a:r>]<w:br/><w:br/>[MARKER_OPENING 51:-ERR:REF-NOT-FOUND-]<w:br/> ogday. ethay uickqay <w:br/>[MARKER_CLOSING 52:&lt;/a:t>&lt;/a:r>]<w:br/><w:br/>[MARKER_OPENING 53:-ERR:REF-NOT-FOUND-]<w:br/>ownbray<w:br/>[MARKER_CLOSING 54:&lt;/a:t>&lt;/a:r>]<w:br/><w:br/>[MARKER_OPENING 55:-ERR:REF-NOT-FOUND-]<w:br/> oxfay <w:br/>[MARKER_CLOSING 56:&lt;/a:t>&lt;/a:r>]<w:br/><w:br/>[MARKER_OPENING 57:-ERR:REF-NOT-FOUND-]<w:br/>umpsjay<w:br/>[MARKER_CLOSING 58:&lt;/a:t>&lt;/a:r>]<w:br/><w:br/>[MARKER_OPENING 59:-ERR:REF-NOT-FOUND-]<w:br/> overhay ethay <w:br/>[MARKER_CLOSING 60:&lt;/a:t>&lt;/a:r>]<w:br/><w:br/>[MARKER_OPENING 61:-ERR:REF-NOT-FOUND-]<w:br/>azylay<w:br/>[MARKER_CLOSING 62:&lt;/a:t>&lt;/a:r>]<w:br/><w:br/>[MARKER_OPENING 63:-ERR:REF-NOT-FOUND-]<w:br/> ogday. <w:br/>[MARKER_CLOSING 64:&lt;/a:t>&lt;/a:r>]<w:br/><w:br/>[MARKER_OPENING 65:&lt;a:br>]<w:br/><w:br/>[MARKER_ISOLATED 66:-ERR:REF-NOT-FOUND-]<w:br/><w:br/>[MARKER_CLOSING 67:&lt;/a:br>]<w:br/><w:br/>[MARKER_ISOLATED 68:-ERR:REF-NOT-FOUND-]<w:br/><w:br/>[MARKER_OPENING 69:&lt;a:br>]<w:br/><w:br/>[MARKER_ISOLATED 70:-ERR:REF-NOT-FOUND-]<w:br/><w:br/>[MARKER_CLOSING 71:&lt;/a:br>]<w:br/><w:br/>[MARKER_OPENING 72:-ERR:REF-NOT-FOUND-]<w:br/>ethay uickqay <w:br/>[MARKER_CLOSING 73:&lt;/a:t>&lt;/a:r>]<w:br/><w:br/>[MARKER_OPENING 74:-ERR:REF-NOT-FOUND-]<w:br/>ownbray<w:br/>[MARKER_CLOSING 75:&lt;/a:t>&lt;/a:r>]<w:br/><w:br/>[MARKER_OPENING 76:-ERR:REF-NOT-FOUND-]<w:br/> oxfay <w:br/>[MARKER_CLOSING 77:&lt;/a:t>&lt;/a:r>]<w:br/><w:br/>[MARKER_OPENING 78:-ERR:REF-NOT-FOUND-]<w:br/>umpsjay<w:br/>[MARKER_CLOSING 79:&lt;/a:t>&lt;/a:r>]<w:br/><w:br/>[MARKER_OPENING 80:-ERR:REF-NOT-FOUND-]<w:br/> overhay ethay <w:br/>[MARKER_CLOSING 81:&lt;/a:t>&lt;/a:r>]<w:br/><w:br/>[MARKER_OPENING 82:-ERR:REF-NOT-FOUND-]<w:br/>azylay<w:br/>[MARKER_CLOSING 83:&lt;/a:t>&lt;/a:r>]<w:br/><w:br/>[MARKER_OPENING 84:-ERR:REF-NOT-FOUND-]<w:br/> ogday. ethay uickqay <w:br/>[MARKER_CLOSING 85:&lt;/a:t>&lt;/a:r>]<w:br/><w:br/>[MARKER_OPENING 86:-ERR:REF-NOT-FOUND-]<w:br/>ownbray<w:br/>[MARKER_CLOSING 87:&lt;/a:t>&lt;/a:r>]<w:br/><w:br/>[MARKER_OPENING 88:-ERR:REF-NOT-FOUND-]<w:br/> oxfay <w:br/>[MARKER_CLOSING 89:&lt;/a:t>&lt;/a:r>]<w:br/><w:br/>[MARKER_OPENING 90:-ERR:REF-NOT-FOUND-]<w:br/>umpsjay<w:br/>[MARKER_CLOSING 91:&lt;/a:t>&lt;/a:r>]<w:br/><w:br/>[MARKER_OPENING 92:-ERR:REF-NOT-FOUND-]<w:br/> overhay ethay <w:br/>[MARKER_CLOSING 93:&lt;/a:t>&lt;/a:r>]<w:br/><w:br/>[MARKER_OPENING 94:-ERR:REF-NOT-FOUND-]<w:br/>azylay<w:br/>[MARKER_CLOSING 95:&lt;/a:t>&lt;/a:r>]<w:br/><w:br/>[MARKER_OPENING 96:-ERR:REF-NOT-FOUND-]<w:br/> ogday. ethay uickqay <w:br/>[MARKER_CLOSING 97:&lt;/a:t>&lt;/a:r>]<w:br/><w:br/>[MARKER_OPENING 98:-ERR:REF-NOT-FOUND-]<w:br/>ownbray<w:br/>[MARKER_CLOSING 99:&lt;/a:t>&lt;/a:r>]<w:br/><w:br/>[MARKER_OPENING 100:-ERR:REF-NOT-FOUND-]<w:br/> oxfay <w:br/>[MARKER_CLOSING 101:&lt;/a:t>&lt;/a:r>]<w:br/><w:br/>[MARKER_OPENING 102:-ERR:REF-NOT-FOUND-]<w:br/>umpsjay<w:br/>[MARKER_CLOSING 103:&lt;/a:t>&lt;/a:r>]<w:br/><w:br/>[MARKER_OPENING 104:-ERR:REF-NOT-FOUND-]<w:br/> overhay ethay <w:br/>[MARKER_CLOSING 105:&lt;/a:t>&lt;/a:r>]<w:br/><w:br/>[MARKER_OPENING 106:-ERR:REF-NOT-FOUND-]<w:br/>azylay<w:br/>[MARKER_CLOSING 107:&lt;/a:t>&lt;/a:r>]<w:br/><w:br/>[MARKER_OPENING 108:-ERR:REF-NOT-FOUND-]<w:br/> ogday. ethay uickqay <w:br/>[MARKER_CLOSING 109:&lt;/a:t>&lt;/a:r>]<w:br/><w:br/>[MARKER_OPENING 110:-ERR:REF-NOT-FOUND-]<w:br/>ownbray<w:br/>[MARKER_CLOSING 111:&lt;/a:t>&lt;/a:r>]<w:br/><w:br/>[MARKER_OPENING 112:-ERR:REF-NOT-FOUND-]<w:br/> oxfay <w:br/>[MARKER_CLOSING 113:&lt;/a:t>&lt;/a:r>]<w:br/><w:br/>[MARKER_OPENING 114:-ERR:REF-NOT-FOUND-]<w:br/>umpsjay<w:br/>[MARKER_CLOSING 115:&lt;/a:t>&lt;/a:r>]<w:br/><w:br/>[MARKER_OPENING 116:-ERR:REF-NOT-FOUND-]<w:br/> overhay ethay <w:br/>[MARKER_CLOSING 117:&lt;/a:t>&lt;/a:r>]<w:br/><w:br/>[MARKER_OPENING 118:-ERR:REF-NOT-FOUND-]<w:br/>azylay<w:br/>[MARKER_CLOSING 119:&lt;/a:t>&lt;/a:r>]<w:br/><w:br/>[MARKER_OPENING 120:-ERR:REF-NOT-FOUND-]<w:br/> ogday. ethay uickqay <w:br/>[MARKER_CLOSING 121:&lt;/a:t>&lt;/a:r>]<w:br/><w:br/>[MARKER_OPENING 122:-ERR:REF-NOT-FOUND-]<w:br/>ownbray<w:br/>[MARKER_CLOSING 123:&lt;/a:t>&lt;/a:r>]<w:br/><w:br/>[MARKER_OPENING 124:-ERR:REF-NOT-FOUND-]<w:br/> oxfay <w:br/>[MARKER_CLOSING 125:&lt;/a:t>&lt;/a:r>]<w:br/><w:br/>[MARKER_OPENING 126:-ERR:REF-NOT-FOUND-]<w:br/>umpsjay<w:br/>[MARKER_CLOSING 127:&lt;/a:t>&lt;/a:r>]<w:br/><w:br/>[MARKER_OPENING 128:-ERR:REF-NOT-FOUND-]<w:br/> overhay ethay <w:br/>[MARKER_CLOSING 129:&lt;/a:t>&lt;/a:r>]<w:br/><w:br/>[MARKER_OPENING 130:-ERR:REF-NOT-FOUND-]<w:br/>azylay<w:br/>[MARKER_CLOSING 131:&lt;/a:t>&lt;/a:r>]<w:br/><w:br/>[MARKER_OPENING 132:-ERR:REF-NOT-FOUND-]<w:br/> ogday. <w:br/>[MARKER_CLOSING 133:&lt;/a:t>&lt;/a:r>]<w:br/><w:br/>[MARKER_OPENING 134:&lt;a:br>]<w:br/><w:br/>[MARKER_ISOLATED 135:-ERR:REF-NOT-FOUND-]<w:br/><w:br/>[MARKER_CLOSING 136:&lt;/a:br>]<w:br/><w:br/>[MARKER_ISOLATED 137:-ERR:REF-NOT-FOUND-]<w:br/><w:br/>[MARKER_OPENING 138:&lt;a:br>]<w:br/><w:br/>[MARKER_ISOLATED 139:-ERR:REF-NOT-FOUND-]<w:br/><w:br/>[MARKER_CLOSING 140:&lt;/a:br>]<w:br/><w:br/>[MARKER_OPENING 141:-ERR:REF-NOT-FOUND-]<w:br/>ethay uickqay <w:br/>[MARKER_CLOSING 142:&lt;/a:t>&lt;/a:r>]<w:br/><w:br/>[MARKER_OPENING 143:-ERR:REF-NOT-FOUND-]<w:br/>ownbray<w:br/>[MARKER_CLOSING 144:&lt;/a:t>&lt;/a:r>]<w:br/><w:br/>[MARKER_OPENING 145:-ERR:REF-NOT-FOUND-]<w:br/> oxfay <w:br/>[MARKER_CLOSING 146:&lt;/a:t>&lt;/a:r>]<w:br/><w:br/>[MARKER_OPENING 147:-ERR:REF-NOT-FOUND-]<w:br/>umpsjay<w:br/>[MARKER_CLOSING 148:&lt;/a:t>&lt;/a:r>]<w:br/><w:br/>[MARKER_OPENING 149:-ERR:REF-NOT-FOUND-]<w:br/> overhay ethay <w:br/>[MARKER_CLOSING 150:&lt;/a:t>&lt;/a:r>]<w:br/><w:br/>[MARKER_OPENING 151:-ERR:REF-NOT-FOUND-]<w:br/>azylay<w:br/>[MARKER_CLOSING 152:&lt;/a:t>&lt;/a:r>]<w:br/><w:br/>[MARKER_OPENING 153:-ERR:REF-NOT-FOUND-]<w:br/> ogday. ethay uickqay <w:br/>[MARKER_CLOSING 154:&lt;/a:t>&lt;/a:r>]<w:br/><w:br/>[MARKER_OPENING 155:-ERR:REF-NOT-FOUND-]<w:br/>ownbray<w:br/>[MARKER_CLOSING 156:&lt;/a:t>&lt;/a:r>]<w:br/><w:br/>[MARKER_OPENING 157:-ERR:REF-NOT-FOUND-]<w:br/> oxfay <w:br/>[MARKER_CLOSING 158:&lt;/a:t>&lt;/a:r>]<w:br/><w:br/>[MARKER_OPENING 159:-ERR:REF-NOT-FOUND-]<w:br/>umpsjay<w:br/>[MARKER_CLOSING 160:&lt;/a:t>&lt;/a:r>]<w:br/><w:br/>[MARKER_OPENING 161:-ERR:REF-NOT-FOUND-]<w:br/> overhay ethay <w:br/>[MARKER_CLOSING 162:&lt;/a:t>&lt;/a:r>]<w:br/><w:br/>[MARKER_OPENING 163:-ERR:REF-NOT-FOUND-]<w:br/>azylay<w:br/>[MARKER_CLOSING 164:&lt;/a:t>&lt;/a:r>]<w:br/><w:br/>[MARKER_OPENING 165:-ERR:REF-NOT-FOUND-]<w:br/> ogday. ethay uickqay <w:br/>[MARKER_CLOSING 166:&lt;/a:t>&lt;/a:r>]<w:br/><w:br/>[MARKER_OPENING 167:-ERR:REF-NOT-FOUND-]<w:br/>ownbray<w:br/>[MARKER_CLOSING 168:&lt;/a:t>&lt;/a:r>]<w:br/><w:br/>[MARKER_OPENING 169:-ERR:REF-NOT-FOUND-]<w:br/> oxfay <w:br/>[MARKER_CLOSING 170:&lt;/a:t>&lt;/a:r>]<w:br/><w:br/>[MARKER_OPENING 171:-ERR:REF-NOT-FOUND-]<w:br/>umpsjay<w:br/>[MARKER_CLOSING 172:&lt;/a:t>&lt;/a:r>]<w:br/><w:br/>[MARKER_OPENING 173:-ERR:REF-NOT-FOUND-]<w:br/> overhay ethay <w:br/>[MARKER_CLOSING 174:&lt;/a:t>&lt;/a:r>]<w:br/><w:br/>[MARKER_OPENING 175:-ERR:REF-NOT-FOUND-]<w:br/>azylay<w:br/>[MARKER_CLOSING 176:&lt;/a:t>&lt;/a:r>]<w:br/><w:br/>[MARKER_OPENING 177:-ERR:REF-NOT-FOUND-]<w:br/> ogday. ethay uickqay <w:br/>[MARKER_CLOSING 178:&lt;/a:t>&lt;/a:r>]<w:br/><w:br/>[MARKER_OPENING 179:-ERR:REF-NOT-FOUND-]<w:br/>ownbray<w:br/>[MARKER_CLOSING 180:&lt;/a:t>&lt;/a:r>]<w:br/><w:br/>[MARKER_OPENING 181:-ERR:REF-NOT-FOUND-]<w:br/> oxfay <w:br/>[MARKER_CLOSING 182:&lt;/a:t>&lt;/a:r>]<w:br/><w:br/>[MARKER_OPENING 183:-ERR:REF-NOT-FOUND-]<w:br/>umpsjay<w:br/>[MARKER_CLOSING 184:&lt;/a:t>&lt;/a:r>]<w:br/><w:br/>[MARKER_OPENING 185:-ERR:REF-NOT-FOUND-]<w:br/> overhay ethay <w:br/>[MARKER_CLOSING 186:&lt;/a:t>&lt;/a:r>]<w:br/><w:br/>[MARKER_OPENING 187:-ERR:REF-NOT-FOUND-]<w:br/>azylay<w:br/>[MARKER_CLOSING 188:&lt;/a:t>&lt;/a:r>]<w:br/><w:br/>[MARKER_OPENING 189:-ERR:REF-NOT-FOUND-]<w:br/> ogday. ethay uickqay <w:br/>[MARKER_CLOSING 190:&lt;/a:t>&lt;/a:r>]<w:br/><w:br/>[MARKER_OPENING 191:-ERR:REF-NOT-FOUND-]<w:br/>ownbray<w:br/>[MARKER_CLOSING 192:&lt;/a:t>&lt;/a:r>]<w:br/><w:br/>[MARKER_OPENING 193:-ERR:REF-NOT-FOUND-]<w:br/> oxfay <w:br/>[MARKER_CLOSING 194:&lt;/a:t>&lt;/a:r>]<w:br/><w:br/>[MARKER_OPENING 195:-ERR:REF-NOT-FOUND-]<w:br/>umpsjay<w:br/>[MARKER_CLOSING 196:&lt;/a:t>&lt;/a:r>]<w:br/><w:br/>[MARKER_OPENING 197:-ERR:REF-NOT-FOUND-]<w:br/> overhay ethay <w:br/>[MARKER_CLOSING 198:&lt;/a:t>&lt;/a:r>]<w:br/><w:br/>[MARKER_OPENING 199:-ERR:REF-NOT-FOUND-]<w:br/>azylay<w:br/>[MARKER_CLOSING 200:&lt;/a:t>&lt;/a:r>]<w:br/><w:br/>[MARKER_OPENING 201:-ERR:REF-NOT-FOUND-]<w:br/> ogday. <w:br/>[MARKER_CLOSING 202:&lt;/a:t>&lt;/a:r>]<w:br/><w:br/>[MARKER_OPENING 203:&lt;a:br>]<w:br/><w:br/>[MARKER_ISOLATED 204:-ERR:REF-NOT-FOUND-]<w:br/><w:br/>[MARKER_CLOSING 205:&lt;/a:br>]<w:br/><w:br/>[MARKER_ISOLATED 206:-ERR:REF-NOT-FOUND-]<w:br/></a:t></a:r></a:p></p:txBody></p:sp></p:spTree></p:cSld><p:clrMapOvr><a:masterClrMapping/></p:clrMapOvr>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=rand()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=rand()</dc:title>
  <dc:creator/>
  <cp:lastModifiedBy>Chable</cp:lastModifiedBy>
  <cp:revision>1</cp:revision>
  <dcterms:created xsi:type="dcterms:W3CDTF">2006-08-16T00:00:00Z</dcterms:created>
  <dcterms:modified xsi:type="dcterms:W3CDTF">2007-03-01T21:54:10Z</dcterms:modified>
</cp:coreProperties>
</file>