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3"/>
    <a:srgbClr val="FF8080"/>
    <a:srgbClr val="FF0101"/>
    <a:srgbClr val="3333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7561" autoAdjust="0"/>
  </p:normalViewPr>
  <p:slideViewPr>
    <p:cSldViewPr>
      <p:cViewPr>
        <p:scale>
          <a:sx n="75" d="100"/>
          <a:sy n="75" d="100"/>
        </p:scale>
        <p:origin x="-462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0EC86C-D186-4982-B873-14BF5078A9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D4C29-B73B-4585-B604-823EEF1A6E26}" type="slidenum">
              <a:rPr lang="en-US"/>
              <a:pPr/>
              <a:t>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609600"/>
            <a:ext cx="8564562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057400"/>
            <a:ext cx="5697538" cy="608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47950" y="4572000"/>
            <a:ext cx="3981450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13895-5AE9-4CE1-9CA6-41D0EB402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457200"/>
            <a:ext cx="216376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420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9204A5-7C70-486B-BFDC-DA1BA7BCD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5F5789-2F22-4433-96A4-D54F3389A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71BBE6-72D2-460D-BC82-73FC30669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25291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752600"/>
            <a:ext cx="425291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64829-7C26-4A5D-9628-6C3FD52BF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3F5F4-2616-4F09-9A4D-03852728B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B7F2A-1A91-4060-9219-FBC2E3063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ADAFD-E385-4D6F-B208-DDF5F495D1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C77F49-70E2-4F72-914C-F77046867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36FDA-A00B-45D4-83C2-0C7091FC9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6575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86582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1722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172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50B62F7-C887-48BE-8A1A-027ECB0C69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okapi.openta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10200" y="2286000"/>
            <a:ext cx="3276600" cy="2514600"/>
            <a:chOff x="5410200" y="1905000"/>
            <a:chExt cx="3276600" cy="2514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5410200" y="1905000"/>
              <a:ext cx="3276600" cy="2514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8" name="Picture 8" descr="C:\OkapiJava\trunk\website\okapi_large.png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019800" y="2286000"/>
              <a:ext cx="1990725" cy="685800"/>
            </a:xfrm>
            <a:prstGeom prst="rect">
              <a:avLst/>
            </a:prstGeom>
            <a:noFill/>
            <a:ln w="12700">
              <a:noFill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5518984" y="3276600"/>
              <a:ext cx="3091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The Okapi Framework Team</a:t>
              </a:r>
            </a:p>
            <a:p>
              <a:pPr algn="ctr"/>
              <a:r>
                <a:rPr lang="en-US" dirty="0" smtClean="0">
                  <a:hlinkClick r:id="rId4"/>
                </a:rPr>
                <a:t>http://okapi.opentag.com</a:t>
              </a:r>
              <a:endParaRPr lang="en-US" dirty="0"/>
            </a:p>
          </p:txBody>
        </p:sp>
      </p:grp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41099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Glass design 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99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L10NU_updated</Template>
  <TotalTime>11568</TotalTime>
  <Words>8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Glass design template</vt:lpstr>
      <vt:lpstr>Slide 1</vt:lpstr>
    </vt:vector>
  </TitlesOfParts>
  <Company>ENLASO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*</dc:creator>
  <cp:lastModifiedBy>Dan Higinbotham</cp:lastModifiedBy>
  <cp:revision>138</cp:revision>
  <dcterms:created xsi:type="dcterms:W3CDTF">2007-02-28T17:59:56Z</dcterms:created>
  <dcterms:modified xsi:type="dcterms:W3CDTF">2009-08-28T18:24:49Z</dcterms:modified>
</cp:coreProperties>
</file>