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Pugmire</a:t>
            </a:r>
            <a:r>
              <a:rPr lang="en-US" dirty="0" smtClean="0"/>
              <a:t> was a </a:t>
            </a:r>
            <a:r>
              <a:rPr lang="en-US" dirty="0" err="1" smtClean="0">
                <a:solidFill>
                  <a:srgbClr val="FF0000"/>
                </a:solidFill>
              </a:rPr>
              <a:t>dinglethorn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doo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114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brown</a:t>
            </a:r>
            <a:r>
              <a:rPr lang="fr-FR" dirty="0" smtClean="0"/>
              <a:t> fox </a:t>
            </a:r>
            <a:r>
              <a:rPr lang="fr-FR" b="1" dirty="0" err="1" smtClean="0"/>
              <a:t>jumps</a:t>
            </a:r>
            <a:r>
              <a:rPr lang="fr-FR" dirty="0" smtClean="0"/>
              <a:t> over the </a:t>
            </a:r>
            <a:r>
              <a:rPr lang="fr-FR" i="1" dirty="0" err="1" smtClean="0"/>
              <a:t>lazy</a:t>
            </a:r>
            <a:r>
              <a:rPr lang="fr-FR" dirty="0" smtClean="0"/>
              <a:t> dog. The </a:t>
            </a:r>
            <a:r>
              <a:rPr lang="fr-FR" u="sng" dirty="0" smtClean="0"/>
              <a:t>quick</a:t>
            </a:r>
            <a:r>
              <a:rPr lang="fr-FR" dirty="0" smtClean="0"/>
              <a:t>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over the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sz="4000" dirty="0" smtClean="0"/>
              <a:t>dog</a:t>
            </a:r>
            <a:r>
              <a:rPr lang="fr-FR" dirty="0" smtClean="0"/>
              <a:t>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Whereever</a:t>
            </a:r>
            <a:r>
              <a:rPr lang="en-US" dirty="0" smtClean="0"/>
              <a:t> you go, there you are.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2819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Crinklebein</a:t>
            </a:r>
            <a:endParaRPr lang="en-US" dirty="0" smtClean="0"/>
          </a:p>
          <a:p>
            <a:r>
              <a:rPr lang="en-US" dirty="0" err="1" smtClean="0"/>
              <a:t>Essennichts</a:t>
            </a:r>
            <a:endParaRPr lang="en-US" dirty="0" smtClean="0"/>
          </a:p>
          <a:p>
            <a:pPr lvl="1"/>
            <a:r>
              <a:rPr lang="en-US" dirty="0" err="1" smtClean="0"/>
              <a:t>Glorpen</a:t>
            </a:r>
            <a:endParaRPr lang="en-US" dirty="0" smtClean="0"/>
          </a:p>
          <a:p>
            <a:pPr lvl="2"/>
            <a:r>
              <a:rPr lang="en-US" dirty="0" err="1" smtClean="0"/>
              <a:t>Stroissen</a:t>
            </a:r>
            <a:endParaRPr lang="en-US" dirty="0" smtClean="0"/>
          </a:p>
          <a:p>
            <a:pPr lvl="3"/>
            <a:r>
              <a:rPr lang="en-US" dirty="0" err="1" smtClean="0"/>
              <a:t>Plinken</a:t>
            </a:r>
            <a:endParaRPr lang="en-US" dirty="0" smtClean="0"/>
          </a:p>
          <a:p>
            <a:pPr lvl="4"/>
            <a:r>
              <a:rPr lang="en-US" dirty="0" err="1" smtClean="0"/>
              <a:t>grupen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Nongerman logic</dc:title>
  <dc:subject>Testing a master and notes</dc:subject>
  <dc:creator>Bartholomew</dc:creator>
  <cp:keywords>glorpen</cp:keywords>
  <cp:lastModifiedBy>HIGINBOTHAMDW</cp:lastModifiedBy>
  <cp:revision>9</cp:revision>
  <dcterms:created xsi:type="dcterms:W3CDTF">2006-08-16T00:00:00Z</dcterms:created>
  <dcterms:modified xsi:type="dcterms:W3CDTF">2009-06-20T00:00:37Z</dcterms:modified>
  <cp:category>Much Ado about Nothing</cp:category>
  <cp:contentStatus>Unknown</cp:contentStatus>
</cp:coreProperties>
</file>