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ickclay otay edithay astermay exttay esstylay</a:t>
            </a:r>
          </a:p>
          <a:p>
            <a:pPr lvl="1"/>
            <a:r>
              <a:rPr lang="en-US" smtClean="0"/>
              <a:t>econdsay evellay</a:t>
            </a:r>
          </a:p>
          <a:p>
            <a:pPr lvl="2"/>
            <a:r>
              <a:rPr lang="en-US" smtClean="0"/>
              <a:t>irdthay evellay</a:t>
            </a:r>
          </a:p>
          <a:p>
            <a:pPr lvl="3"/>
            <a:r>
              <a:rPr lang="en-US" smtClean="0"/>
              <a:t>ourthfay evellay</a:t>
            </a:r>
          </a:p>
          <a:p>
            <a:pPr lvl="4"/>
            <a:r>
              <a:rPr lang="en-US" smtClean="0"/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ethay Okapihay ameworkfray eamtay</a:t>
              </a:r>
            </a:p>
            <a:p>
              <a:pPr algn="ctr"/>
              <a:r>
                <a:rPr lang="en-US" dirty="0" smtClean="0">
                  <a:hlinkClick r:id="rId4"/>
                </a:rPr>
                <a:t>httpay://okapihay.opentaghay.omcay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