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284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83"/>
    <a:srgbClr val="FF8080"/>
    <a:srgbClr val="FF0101"/>
    <a:srgbClr val="3333CC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561" autoAdjust="0"/>
  </p:normalViewPr>
  <p:slideViewPr>
    <p:cSldViewPr>
      <p:cViewPr>
        <p:scale>
          <a:sx n="75" d="100"/>
          <a:sy n="75" d="100"/>
        </p:scale>
        <p:origin x="-36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30EC86C-D186-4982-B873-14BF5078A9E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D4C29-B73B-4585-B604-823EEF1A6E26}" type="slidenum">
              <a:rPr lang="en-US"/>
              <a:pPr/>
              <a:t>1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609600"/>
            <a:ext cx="8564562" cy="11430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2057400"/>
            <a:ext cx="5697538" cy="6080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647950" y="4572000"/>
            <a:ext cx="3981450" cy="4587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E13895-5AE9-4CE1-9CA6-41D0EB4029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3063" y="457200"/>
            <a:ext cx="216376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342063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9204A5-7C70-486B-BFDC-DA1BA7BCDD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5F5789-2F22-4433-96A4-D54F3389A6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71BBE6-72D2-460D-BC82-73FC306692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52600"/>
            <a:ext cx="425291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752600"/>
            <a:ext cx="425291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A64829-7C26-4A5D-9628-6C3FD52BFA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53F5F4-2616-4F09-9A4D-03852728BD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4B7F2A-1A91-4060-9219-FBC2E30632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3ADAFD-E385-4D6F-B208-DDF5F495D1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C77F49-70E2-4F72-914C-F77046867B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36FDA-A00B-45D4-83C2-0C7091FC91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65754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ickclay otay edithay astermay itletay estylay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86582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ickclay otay edithay astermay exttay esstylay</a:t>
            </a:r>
          </a:p>
          <a:p>
            <a:pPr lvl="1"/>
            <a:r>
              <a:rPr lang="en-US" smtClean="0"/>
              <a:t>econdsay evellay</a:t>
            </a:r>
          </a:p>
          <a:p>
            <a:pPr lvl="2"/>
            <a:r>
              <a:rPr lang="en-US" smtClean="0"/>
              <a:t>irdthay evellay</a:t>
            </a:r>
          </a:p>
          <a:p>
            <a:pPr lvl="3"/>
            <a:r>
              <a:rPr lang="en-US" smtClean="0"/>
              <a:t>ourthfay evellay</a:t>
            </a:r>
          </a:p>
          <a:p>
            <a:pPr lvl="4"/>
            <a:r>
              <a:rPr lang="en-US" smtClean="0"/>
              <a:t>ifthfay evellay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172200"/>
            <a:ext cx="289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300"/>
            </a:lvl1pPr>
          </a:lstStyle>
          <a:p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6172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50B62F7-C887-48BE-8A1A-027ECB0C69B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6" name="Picture 4">
            <a:hlinkClick r:id="" action="ppaction://media"/>
          </p:cNvPr>
          <p:cNvPicPr>
            <a:picLocks noRot="1" noChangeAspect="1" noChangeArrowheads="1"/>
          </p:cNvPicPr>
          <p:nvPr>
            <a:wavAudioFile r:embed="rId1" name="~PP3885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869363" y="6581775"/>
            <a:ext cx="274637" cy="276225"/>
          </a:xfrm>
          <a:prstGeom prst="rect">
            <a:avLst/>
          </a:prstGeom>
          <a:noFill/>
        </p:spPr>
      </p:pic>
      <p:sp>
        <p:nvSpPr>
          <p:cNvPr id="645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8564562" cy="1143000"/>
          </a:xfrm>
        </p:spPr>
        <p:txBody>
          <a:bodyPr/>
          <a:lstStyle/>
          <a:p>
            <a:pPr algn="l"/>
            <a:r>
              <a:rPr lang="en-US" sz="4000" dirty="0" smtClean="0"/>
              <a:t>Anhay Introductionhay otay ethay Okapihay oolstay </a:t>
            </a:r>
            <a:endParaRPr lang="en-US" sz="4000" dirty="0"/>
          </a:p>
        </p:txBody>
      </p:sp>
    </p:spTree>
  </p:cSld>
  <p:clrMapOvr>
    <a:masterClrMapping/>
  </p:clrMapOvr>
  <p:transition advTm="4109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45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51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Glass design template">
  <a:themeElements>
    <a:clrScheme name="Glass design template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6699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6699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L10NU_updated</Template>
  <TotalTime>11534</TotalTime>
  <Words>7</Words>
  <Application>Microsoft Office PowerPoint</Application>
  <PresentationFormat>On-screen Show (4:3)</PresentationFormat>
  <Paragraphs>2</Paragraphs>
  <Slides>1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Glass design template</vt:lpstr>
      <vt:lpstr>An Introduction to the Okapi Tools </vt:lpstr>
    </vt:vector>
  </TitlesOfParts>
  <Company>ENLASO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*</dc:creator>
  <cp:lastModifiedBy> </cp:lastModifiedBy>
  <cp:revision>125</cp:revision>
  <dcterms:created xsi:type="dcterms:W3CDTF">2007-02-28T17:59:56Z</dcterms:created>
  <dcterms:modified xsi:type="dcterms:W3CDTF">2009-08-06T20:05:34Z</dcterms:modified>
</cp:coreProperties>
</file>