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{g0:-ERR:REF-NOT-FOUND-}ugmirepay{/g1:&lt;/a:t&gt;&lt;/a:r&gt;}</a:t>
            </a:r>
            <a:r>
              <a:rPr lang="en-US" dirty="0" smtClean="0"/>
              <a:t>{g2:-ERR:REF-NOT-FOUND-} asway ahay {/g3:&lt;/a:t&gt;&lt;/a:r&gt;}</a:t>
            </a:r>
            <a:r>
              <a:rPr lang="en-US" dirty="0" err="1" smtClean="0">
                <a:solidFill>
                  <a:srgbClr val="FF0000"/>
                </a:solidFill>
              </a:rPr>
              <a:t>{g4:-ERR:REF-NOT-FOUND-}inglethornday{/g5:&lt;/a:t&gt;&lt;/a:r&gt;}</a:t>
            </a:r>
            <a:r>
              <a:rPr lang="en-US" dirty="0" smtClean="0"/>
              <a:t>{g6:-ERR:REF-NOT-FOUND-}.{/g7:&lt;/a:t&gt;&lt;/a:r&gt;}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pPr/>
              <a:t>{g0:-ERR:REF-NOT-FOUND-}1{/g1:&lt;/a:t&gt;&lt;/a:fld&gt;}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doo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114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F238-5613-4D71-9CE9-45A25A9B44A8}" type="datetimeFigureOut">
              <a:rPr lang="en-US" smtClean="0"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49E-8D92-46A5-B071-A4922A08E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{g0:-ERR:REF-NOT-FOUND-}ickclay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{g0:-ERR:REF-NOT-FOUND-}ickclay otay edithay astermay exttay esstylay{/g1:&lt;/a:t&gt;&lt;/a:r&gt;}</a:t>
            </a:r>
          </a:p>
          <a:p>
            <a:pPr lvl="1"/>
            <a:r>
              <a:rPr lang="en-US" smtClean="0"/>
              <a:t>{g0:-ERR:REF-NOT-FOUND-}econdsay evellay{/g1:&lt;/a:t&gt;&lt;/a:r&gt;}</a:t>
            </a:r>
          </a:p>
          <a:p>
            <a:pPr lvl="2"/>
            <a:r>
              <a:rPr lang="en-US" smtClean="0"/>
              <a:t>{g0:-ERR:REF-NOT-FOUND-}irdthay evellay{/g1:&lt;/a:t&gt;&lt;/a:r&gt;}</a:t>
            </a:r>
          </a:p>
          <a:p>
            <a:pPr lvl="3"/>
            <a:r>
              <a:rPr lang="en-US" smtClean="0"/>
              <a:t>{g0:-ERR:REF-NOT-FOUND-}ourthfay evellay{/g1:&lt;/a:t&gt;&lt;/a:r&gt;}</a:t>
            </a:r>
          </a:p>
          <a:p>
            <a:pPr lvl="4"/>
            <a:r>
              <a:rPr lang="en-US" smtClean="0"/>
              <a:t>{g0:-ERR:REF-NOT-FOUND-}ifthfay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{g0:-ERR:REF-NOT-FOUND-}6/19/2009{/g1:&lt;/a:t&gt;&lt;/a:fld&gt;}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{g0:-ERR:REF-NOT-FOUND-}‹#›{/g1:&lt;/a:t&gt;&lt;/a:fld&gt;}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{g0:-ERR:REF-NOT-FOUND-}ickclay otay edithay astermay itletay estylay{/g1:&lt;/a:t&gt;&lt;/a:r&gt;}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{g0:-ERR:REF-NOT-FOUND-}ickclay otay edithay astermay exttay esstylay{/g1:&lt;/a:t&gt;&lt;/a:r&gt;}</a:t>
            </a:r>
          </a:p>
          <a:p>
            <a:pPr lvl="1"/>
            <a:r>
              <a:rPr lang="en-US" smtClean="0"/>
              <a:t>{g0:-ERR:REF-NOT-FOUND-}econdsay evellay{/g1:&lt;/a:t&gt;&lt;/a:r&gt;}</a:t>
            </a:r>
          </a:p>
          <a:p>
            <a:pPr lvl="2"/>
            <a:r>
              <a:rPr lang="en-US" smtClean="0"/>
              <a:t>{g0:-ERR:REF-NOT-FOUND-}irdthay evellay{/g1:&lt;/a:t&gt;&lt;/a:r&gt;}</a:t>
            </a:r>
          </a:p>
          <a:p>
            <a:pPr lvl="3"/>
            <a:r>
              <a:rPr lang="en-US" smtClean="0"/>
              <a:t>{g0:-ERR:REF-NOT-FOUND-}ourthfay evellay{/g1:&lt;/a:t&gt;&lt;/a:r&gt;}</a:t>
            </a:r>
          </a:p>
          <a:p>
            <a:pPr lvl="4"/>
            <a:r>
              <a:rPr lang="en-US" smtClean="0"/>
              <a:t>{g0:-ERR:REF-NOT-FOUND-}ifthfay evellay{/g1:&lt;/a:t&gt;&lt;/a:r&gt;}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5F238-5613-4D71-9CE9-45A25A9B44A8}" type="datetimeFigureOut">
              <a:rPr lang="en-US" smtClean="0"/>
              <a:t>{g0:-ERR:REF-NOT-FOUND-}6/19/2009{/g1:&lt;/a:t&gt;&lt;/a:fld&gt;}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49E-8D92-46A5-B071-A4922A08EA08}" type="slidenum">
              <a:rPr lang="en-US" smtClean="0"/>
              <a:t>{g0:-ERR:REF-NOT-FOUND-}‹#›{/g1:&lt;/a:t&gt;&lt;/a:fld&gt;}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{g0:-ERR:REF-NOT-FOUND-}=andray(){/g1:&lt;/a:t&gt;&lt;/a:r&gt;}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{g0:-ERR:REF-NOT-FOUND-}ethay uickqay {/g1:&lt;/a:t&gt;&lt;/a:r&gt;}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{g2:-ERR:REF-NOT-FOUND-}ownbray{/g3:&lt;/a:t&gt;&lt;/a:r&gt;}</a:t>
            </a:r>
            <a:r>
              <a:rPr lang="fr-FR" dirty="0" smtClean="0"/>
              <a:t>{g4:-ERR:REF-NOT-FOUND-} oxfay {/g5:&lt;/a:t&gt;&lt;/a:r&gt;}</a:t>
            </a:r>
            <a:r>
              <a:rPr lang="fr-FR" b="1" dirty="0" err="1" smtClean="0"/>
              <a:t>{g6:-ERR:REF-NOT-FOUND-}umpsjay{/g7:&lt;/a:t&gt;&lt;/a:r&gt;}</a:t>
            </a:r>
            <a:r>
              <a:rPr lang="fr-FR" dirty="0" smtClean="0"/>
              <a:t>{g8:-ERR:REF-NOT-FOUND-} overhay ethay {/g9:&lt;/a:t&gt;&lt;/a:r&gt;}</a:t>
            </a:r>
            <a:r>
              <a:rPr lang="fr-FR" i="1" dirty="0" err="1" smtClean="0"/>
              <a:t>{g10:-ERR:REF-NOT-FOUND-}azylay{/g11:&lt;/a:t&gt;&lt;/a:r&gt;}</a:t>
            </a:r>
            <a:r>
              <a:rPr lang="fr-FR" dirty="0" smtClean="0"/>
              <a:t>{g12:-ERR:REF-NOT-FOUND-} ogday. ethay {/g13:&lt;/a:t&gt;&lt;/a:r&gt;}</a:t>
            </a:r>
            <a:r>
              <a:rPr lang="fr-FR" u="sng" dirty="0" smtClean="0"/>
              <a:t>{g14:-ERR:REF-NOT-FOUND-}uickqay{/g15:&lt;/a:t&gt;&lt;/a:r&gt;}</a:t>
            </a:r>
            <a:r>
              <a:rPr lang="fr-FR" dirty="0" smtClean="0"/>
              <a:t>{g16:-ERR:REF-NOT-FOUND-} {/g17:&lt;/a:t&gt;&lt;/a:r&gt;}</a:t>
            </a:r>
            <a:r>
              <a:rPr lang="fr-FR" dirty="0" err="1" smtClean="0"/>
              <a:t>{g18:-ERR:REF-NOT-FOUND-}ownbray{/g19:&lt;/a:t&gt;&lt;/a:r&gt;}</a:t>
            </a:r>
            <a:r>
              <a:rPr lang="fr-FR" dirty="0" smtClean="0"/>
              <a:t>{g20:-ERR:REF-NOT-FOUND-} oxfay {/g21:&lt;/a:t&gt;&lt;/a:r&gt;}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{g22:-ERR:REF-NOT-FOUND-}umpsjay{/g23:&lt;/a:t&gt;&lt;/a:r&gt;}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{g24:-ERR:REF-NOT-FOUND-} {/g25:&lt;/a:t&gt;&lt;/a:r&gt;}</a:t>
            </a:r>
            <a:r>
              <a:rPr lang="fr-FR" dirty="0" smtClean="0"/>
              <a:t>{g26:-ERR:REF-NOT-FOUND-}overhay ethay {/g27:&lt;/a:t&gt;&lt;/a:r&gt;}</a:t>
            </a:r>
            <a:r>
              <a:rPr lang="fr-FR" dirty="0" err="1" smtClean="0"/>
              <a:t>{g28:-ERR:REF-NOT-FOUND-}azylay{/g29:&lt;/a:t&gt;&lt;/a:r&gt;}</a:t>
            </a:r>
            <a:r>
              <a:rPr lang="fr-FR" dirty="0" smtClean="0"/>
              <a:t>{g30:-ERR:REF-NOT-FOUND-} {/g31:&lt;/a:t&gt;&lt;/a:r&gt;}</a:t>
            </a:r>
            <a:r>
              <a:rPr lang="fr-FR" sz="4000" dirty="0" smtClean="0"/>
              <a:t>{g32:-ERR:REF-NOT-FOUND-}ogday{/g33:&lt;/a:t&gt;&lt;/a:r&gt;}</a:t>
            </a:r>
            <a:r>
              <a:rPr lang="fr-FR" dirty="0" smtClean="0"/>
              <a:t>{g34:-ERR:REF-NOT-FOUND-}. ethay uickqay {/g35:&lt;/a:t&gt;&lt;/a:r&gt;}</a:t>
            </a:r>
            <a:r>
              <a:rPr lang="fr-FR" dirty="0" err="1" smtClean="0"/>
              <a:t>{g36:-ERR:REF-NOT-FOUND-}ownbray{/g37:&lt;/a:t&gt;&lt;/a:r&gt;}</a:t>
            </a:r>
            <a:r>
              <a:rPr lang="fr-FR" dirty="0" smtClean="0"/>
              <a:t>{g38:-ERR:REF-NOT-FOUND-} oxfay {/g39:&lt;/a:t&gt;&lt;/a:r&gt;}</a:t>
            </a:r>
            <a:r>
              <a:rPr lang="fr-FR" dirty="0" err="1" smtClean="0"/>
              <a:t>{g40:-ERR:REF-NOT-FOUND-}umpsjay{/g41:&lt;/a:t&gt;&lt;/a:r&gt;}</a:t>
            </a:r>
            <a:r>
              <a:rPr lang="fr-FR" dirty="0" smtClean="0"/>
              <a:t>{g42:-ERR:REF-NOT-FOUND-} overhay ethay {/g43:&lt;/a:t&gt;&lt;/a:r&gt;}</a:t>
            </a:r>
            <a:r>
              <a:rPr lang="fr-FR" dirty="0" err="1" smtClean="0"/>
              <a:t>{g44:-ERR:REF-NOT-FOUND-}azylay{/g45:&lt;/a:t&gt;&lt;/a:r&gt;}</a:t>
            </a:r>
            <a:r>
              <a:rPr lang="fr-FR" dirty="0" smtClean="0"/>
              <a:t>{g46:-ERR:REF-NOT-FOUND-} ogday. ethay uickqay {/g47:&lt;/a:t&gt;&lt;/a:r&gt;}</a:t>
            </a:r>
            <a:r>
              <a:rPr lang="fr-FR" dirty="0" err="1" smtClean="0"/>
              <a:t>{g48:-ERR:REF-NOT-FOUND-}ownbray{/g49:&lt;/a:t&gt;&lt;/a:r&gt;}</a:t>
            </a:r>
            <a:r>
              <a:rPr lang="fr-FR" dirty="0" smtClean="0"/>
              <a:t>{g50:-ERR:REF-NOT-FOUND-} oxfay {/g51:&lt;/a:t&gt;&lt;/a:r&gt;}</a:t>
            </a:r>
            <a:r>
              <a:rPr lang="fr-FR" dirty="0" err="1" smtClean="0"/>
              <a:t>{g52:-ERR:REF-NOT-FOUND-}umpsjay{/g53:&lt;/a:t&gt;&lt;/a:r&gt;}</a:t>
            </a:r>
            <a:r>
              <a:rPr lang="fr-FR" dirty="0" smtClean="0"/>
              <a:t>{g54:-ERR:REF-NOT-FOUND-} overhay ethay {/g55:&lt;/a:t&gt;&lt;/a:r&gt;}</a:t>
            </a:r>
            <a:r>
              <a:rPr lang="fr-FR" dirty="0" err="1" smtClean="0"/>
              <a:t>{g56:-ERR:REF-NOT-FOUND-}azylay{/g57:&lt;/a:t&gt;&lt;/a:r&gt;}</a:t>
            </a:r>
            <a:r>
              <a:rPr lang="fr-FR" dirty="0" smtClean="0"/>
              <a:t>{g58:-ERR:REF-NOT-FOUND-} ogday. ethay uickqay {/g59:&lt;/a:t&gt;&lt;/a:r&gt;}</a:t>
            </a:r>
            <a:r>
              <a:rPr lang="fr-FR" dirty="0" err="1" smtClean="0"/>
              <a:t>{g60:-ERR:REF-NOT-FOUND-}ownbray{/g61:&lt;/a:t&gt;&lt;/a:r&gt;}</a:t>
            </a:r>
            <a:r>
              <a:rPr lang="fr-FR" dirty="0" smtClean="0"/>
              <a:t>{g62:-ERR:REF-NOT-FOUND-} oxfay {/g63:&lt;/a:t&gt;&lt;/a:r&gt;}</a:t>
            </a:r>
            <a:r>
              <a:rPr lang="fr-FR" dirty="0" err="1" smtClean="0"/>
              <a:t>{g64:-ERR:REF-NOT-FOUND-}umpsjay{/g65:&lt;/a:t&gt;&lt;/a:r&gt;}</a:t>
            </a:r>
            <a:r>
              <a:rPr lang="fr-FR" dirty="0" smtClean="0"/>
              <a:t>{g66:-ERR:REF-NOT-FOUND-} overhay ethay {/g67:&lt;/a:t&gt;&lt;/a:r&gt;}</a:t>
            </a:r>
            <a:r>
              <a:rPr lang="fr-FR" dirty="0" err="1" smtClean="0"/>
              <a:t>{g68:-ERR:REF-NOT-FOUND-}azylay{/g69:&lt;/a:t&gt;&lt;/a:r&gt;}</a:t>
            </a:r>
            <a:r>
              <a:rPr lang="fr-FR" dirty="0" smtClean="0"/>
              <a:t>{g70:-ERR:REF-NOT-FOUND-} ogday. {/g71:&lt;/a:t&gt;&lt;/a:r&gt;}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{g75:-ERR:REF-NOT-FOUND-}ethay uickqay {/g76:&lt;/a:t&gt;&lt;/a:r&gt;}</a:t>
            </a:r>
            <a:r>
              <a:rPr lang="fr-FR" dirty="0" err="1" smtClean="0"/>
              <a:t>{g77:-ERR:REF-NOT-FOUND-}ownbray{/g78:&lt;/a:t&gt;&lt;/a:r&gt;}</a:t>
            </a:r>
            <a:r>
              <a:rPr lang="fr-FR" dirty="0" smtClean="0"/>
              <a:t>{g79:-ERR:REF-NOT-FOUND-} oxfay {/g80:&lt;/a:t&gt;&lt;/a:r&gt;}</a:t>
            </a:r>
            <a:r>
              <a:rPr lang="fr-FR" dirty="0" err="1" smtClean="0"/>
              <a:t>{g81:-ERR:REF-NOT-FOUND-}umpsjay{/g82:&lt;/a:t&gt;&lt;/a:r&gt;}</a:t>
            </a:r>
            <a:r>
              <a:rPr lang="fr-FR" dirty="0" smtClean="0"/>
              <a:t>{g83:-ERR:REF-NOT-FOUND-} overhay ethay {/g84:&lt;/a:t&gt;&lt;/a:r&gt;}</a:t>
            </a:r>
            <a:r>
              <a:rPr lang="fr-FR" dirty="0" err="1" smtClean="0"/>
              <a:t>{g85:-ERR:REF-NOT-FOUND-}azylay{/g86:&lt;/a:t&gt;&lt;/a:r&gt;}</a:t>
            </a:r>
            <a:r>
              <a:rPr lang="fr-FR" dirty="0" smtClean="0"/>
              <a:t>{g87:-ERR:REF-NOT-FOUND-} ogday. ethay uickqay {/g88:&lt;/a:t&gt;&lt;/a:r&gt;}</a:t>
            </a:r>
            <a:r>
              <a:rPr lang="fr-FR" dirty="0" err="1" smtClean="0"/>
              <a:t>{g89:-ERR:REF-NOT-FOUND-}ownbray{/g90:&lt;/a:t&gt;&lt;/a:r&gt;}</a:t>
            </a:r>
            <a:r>
              <a:rPr lang="fr-FR" dirty="0" smtClean="0"/>
              <a:t>{g91:-ERR:REF-NOT-FOUND-} oxfay {/g92:&lt;/a:t&gt;&lt;/a:r&gt;}</a:t>
            </a:r>
            <a:r>
              <a:rPr lang="fr-FR" dirty="0" err="1" smtClean="0"/>
              <a:t>{g93:-ERR:REF-NOT-FOUND-}umpsjay{/g94:&lt;/a:t&gt;&lt;/a:r&gt;}</a:t>
            </a:r>
            <a:r>
              <a:rPr lang="fr-FR" dirty="0" smtClean="0"/>
              <a:t>{g95:-ERR:REF-NOT-FOUND-} overhay ethay {/g96:&lt;/a:t&gt;&lt;/a:r&gt;}</a:t>
            </a:r>
            <a:r>
              <a:rPr lang="fr-FR" dirty="0" err="1" smtClean="0"/>
              <a:t>{g97:-ERR:REF-NOT-FOUND-}azylay{/g98:&lt;/a:t&gt;&lt;/a:r&gt;}</a:t>
            </a:r>
            <a:r>
              <a:rPr lang="fr-FR" dirty="0" smtClean="0"/>
              <a:t>{g99:-ERR:REF-NOT-FOUND-} ogday. ethay uickqay {/g100:&lt;/a:t&gt;&lt;/a:r&gt;}</a:t>
            </a:r>
            <a:r>
              <a:rPr lang="fr-FR" dirty="0" err="1" smtClean="0"/>
              <a:t>{g101:-ERR:REF-NOT-FOUND-}ownbray{/g102:&lt;/a:t&gt;&lt;/a:r&gt;}</a:t>
            </a:r>
            <a:r>
              <a:rPr lang="fr-FR" dirty="0" smtClean="0"/>
              <a:t>{g103:-ERR:REF-NOT-FOUND-} oxfay {/g104:&lt;/a:t&gt;&lt;/a:r&gt;}</a:t>
            </a:r>
            <a:r>
              <a:rPr lang="fr-FR" dirty="0" err="1" smtClean="0"/>
              <a:t>{g105:-ERR:REF-NOT-FOUND-}umpsjay{/g106:&lt;/a:t&gt;&lt;/a:r&gt;}</a:t>
            </a:r>
            <a:r>
              <a:rPr lang="fr-FR" dirty="0" smtClean="0"/>
              <a:t>{g107:-ERR:REF-NOT-FOUND-} overhay ethay {/g108:&lt;/a:t&gt;&lt;/a:r&gt;}</a:t>
            </a:r>
            <a:r>
              <a:rPr lang="fr-FR" dirty="0" err="1" smtClean="0"/>
              <a:t>{g109:-ERR:REF-NOT-FOUND-}azylay{/g110:&lt;/a:t&gt;&lt;/a:r&gt;}</a:t>
            </a:r>
            <a:r>
              <a:rPr lang="fr-FR" dirty="0" smtClean="0"/>
              <a:t>{g111:-ERR:REF-NOT-FOUND-} ogday. ethay uickqay {/g112:&lt;/a:t&gt;&lt;/a:r&gt;}</a:t>
            </a:r>
            <a:r>
              <a:rPr lang="fr-FR" dirty="0" err="1" smtClean="0"/>
              <a:t>{g113:-ERR:REF-NOT-FOUND-}ownbray{/g114:&lt;/a:t&gt;&lt;/a:r&gt;}</a:t>
            </a:r>
            <a:r>
              <a:rPr lang="fr-FR" dirty="0" smtClean="0"/>
              <a:t>{g115:-ERR:REF-NOT-FOUND-} oxfay {/g116:&lt;/a:t&gt;&lt;/a:r&gt;}</a:t>
            </a:r>
            <a:r>
              <a:rPr lang="fr-FR" dirty="0" err="1" smtClean="0"/>
              <a:t>{g117:-ERR:REF-NOT-FOUND-}umpsjay{/g118:&lt;/a:t&gt;&lt;/a:r&gt;}</a:t>
            </a:r>
            <a:r>
              <a:rPr lang="fr-FR" dirty="0" smtClean="0"/>
              <a:t>{g119:-ERR:REF-NOT-FOUND-} overhay ethay {/g120:&lt;/a:t&gt;&lt;/a:r&gt;}</a:t>
            </a:r>
            <a:r>
              <a:rPr lang="fr-FR" dirty="0" err="1" smtClean="0"/>
              <a:t>{g121:-ERR:REF-NOT-FOUND-}azylay{/g122:&lt;/a:t&gt;&lt;/a:r&gt;}</a:t>
            </a:r>
            <a:r>
              <a:rPr lang="fr-FR" dirty="0" smtClean="0"/>
              <a:t>{g123:-ERR:REF-NOT-FOUND-} ogday. ethay uickqay {/g124:&lt;/a:t&gt;&lt;/a:r&gt;}</a:t>
            </a:r>
            <a:r>
              <a:rPr lang="fr-FR" dirty="0" err="1" smtClean="0"/>
              <a:t>{g125:-ERR:REF-NOT-FOUND-}ownbray{/g126:&lt;/a:t&gt;&lt;/a:r&gt;}</a:t>
            </a:r>
            <a:r>
              <a:rPr lang="fr-FR" dirty="0" smtClean="0"/>
              <a:t>{g127:-ERR:REF-NOT-FOUND-} oxfay {/g128:&lt;/a:t&gt;&lt;/a:r&gt;}</a:t>
            </a:r>
            <a:r>
              <a:rPr lang="fr-FR" dirty="0" err="1" smtClean="0"/>
              <a:t>{g129:-ERR:REF-NOT-FOUND-}umpsjay{/g130:&lt;/a:t&gt;&lt;/a:r&gt;}</a:t>
            </a:r>
            <a:r>
              <a:rPr lang="fr-FR" dirty="0" smtClean="0"/>
              <a:t>{g131:-ERR:REF-NOT-FOUND-} overhay ethay {/g132:&lt;/a:t&gt;&lt;/a:r&gt;}</a:t>
            </a:r>
            <a:r>
              <a:rPr lang="fr-FR" dirty="0" err="1" smtClean="0"/>
              <a:t>{g133:-ERR:REF-NOT-FOUND-}azylay{/g134:&lt;/a:t&gt;&lt;/a:r&gt;}</a:t>
            </a:r>
            <a:r>
              <a:rPr lang="fr-FR" dirty="0" smtClean="0"/>
              <a:t>{g135:-ERR:REF-NOT-FOUND-} ogday. {/g136:&lt;/a:t&gt;&lt;/a:r&gt;}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{g140:-ERR:REF-NOT-FOUND-}ethay uickqay {/g141:&lt;/a:t&gt;&lt;/a:r&gt;}</a:t>
            </a:r>
            <a:r>
              <a:rPr lang="fr-FR" dirty="0" err="1" smtClean="0"/>
              <a:t>{g142:-ERR:REF-NOT-FOUND-}ownbray{/g143:&lt;/a:t&gt;&lt;/a:r&gt;}</a:t>
            </a:r>
            <a:r>
              <a:rPr lang="fr-FR" dirty="0" smtClean="0"/>
              <a:t>{g144:-ERR:REF-NOT-FOUND-} oxfay {/g145:&lt;/a:t&gt;&lt;/a:r&gt;}</a:t>
            </a:r>
            <a:r>
              <a:rPr lang="fr-FR" dirty="0" err="1" smtClean="0"/>
              <a:t>{g146:-ERR:REF-NOT-FOUND-}umpsjay{/g147:&lt;/a:t&gt;&lt;/a:r&gt;}</a:t>
            </a:r>
            <a:r>
              <a:rPr lang="fr-FR" dirty="0" smtClean="0"/>
              <a:t>{g148:-ERR:REF-NOT-FOUND-} overhay ethay {/g149:&lt;/a:t&gt;&lt;/a:r&gt;}</a:t>
            </a:r>
            <a:r>
              <a:rPr lang="fr-FR" dirty="0" err="1" smtClean="0"/>
              <a:t>{g150:-ERR:REF-NOT-FOUND-}azylay{/g151:&lt;/a:t&gt;&lt;/a:r&gt;}</a:t>
            </a:r>
            <a:r>
              <a:rPr lang="fr-FR" dirty="0" smtClean="0"/>
              <a:t>{g152:-ERR:REF-NOT-FOUND-} ogday. ethay uickqay {/g153:&lt;/a:t&gt;&lt;/a:r&gt;}</a:t>
            </a:r>
            <a:r>
              <a:rPr lang="fr-FR" dirty="0" err="1" smtClean="0"/>
              <a:t>{g154:-ERR:REF-NOT-FOUND-}ownbray{/g155:&lt;/a:t&gt;&lt;/a:r&gt;}</a:t>
            </a:r>
            <a:r>
              <a:rPr lang="fr-FR" dirty="0" smtClean="0"/>
              <a:t>{g156:-ERR:REF-NOT-FOUND-} oxfay {/g157:&lt;/a:t&gt;&lt;/a:r&gt;}</a:t>
            </a:r>
            <a:r>
              <a:rPr lang="fr-FR" dirty="0" err="1" smtClean="0"/>
              <a:t>{g158:-ERR:REF-NOT-FOUND-}umpsjay{/g159:&lt;/a:t&gt;&lt;/a:r&gt;}</a:t>
            </a:r>
            <a:r>
              <a:rPr lang="fr-FR" dirty="0" smtClean="0"/>
              <a:t>{g160:-ERR:REF-NOT-FOUND-} overhay ethay {/g161:&lt;/a:t&gt;&lt;/a:r&gt;}</a:t>
            </a:r>
            <a:r>
              <a:rPr lang="fr-FR" dirty="0" err="1" smtClean="0"/>
              <a:t>{g162:-ERR:REF-NOT-FOUND-}azylay{/g163:&lt;/a:t&gt;&lt;/a:r&gt;}</a:t>
            </a:r>
            <a:r>
              <a:rPr lang="fr-FR" dirty="0" smtClean="0"/>
              <a:t>{g164:-ERR:REF-NOT-FOUND-} ogday. ethay uickqay {/g165:&lt;/a:t&gt;&lt;/a:r&gt;}</a:t>
            </a:r>
            <a:r>
              <a:rPr lang="fr-FR" dirty="0" err="1" smtClean="0"/>
              <a:t>{g166:-ERR:REF-NOT-FOUND-}ownbray{/g167:&lt;/a:t&gt;&lt;/a:r&gt;}</a:t>
            </a:r>
            <a:r>
              <a:rPr lang="fr-FR" dirty="0" smtClean="0"/>
              <a:t>{g168:-ERR:REF-NOT-FOUND-} oxfay {/g169:&lt;/a:t&gt;&lt;/a:r&gt;}</a:t>
            </a:r>
            <a:r>
              <a:rPr lang="fr-FR" dirty="0" err="1" smtClean="0"/>
              <a:t>{g170:-ERR:REF-NOT-FOUND-}umpsjay{/g171:&lt;/a:t&gt;&lt;/a:r&gt;}</a:t>
            </a:r>
            <a:r>
              <a:rPr lang="fr-FR" dirty="0" smtClean="0"/>
              <a:t>{g172:-ERR:REF-NOT-FOUND-} overhay ethay {/g173:&lt;/a:t&gt;&lt;/a:r&gt;}</a:t>
            </a:r>
            <a:r>
              <a:rPr lang="fr-FR" dirty="0" err="1" smtClean="0"/>
              <a:t>{g174:-ERR:REF-NOT-FOUND-}azylay{/g175:&lt;/a:t&gt;&lt;/a:r&gt;}</a:t>
            </a:r>
            <a:r>
              <a:rPr lang="fr-FR" dirty="0" smtClean="0"/>
              <a:t>{g176:-ERR:REF-NOT-FOUND-} ogday. ethay uickqay {/g177:&lt;/a:t&gt;&lt;/a:r&gt;}</a:t>
            </a:r>
            <a:r>
              <a:rPr lang="fr-FR" dirty="0" err="1" smtClean="0"/>
              <a:t>{g178:-ERR:REF-NOT-FOUND-}ownbray{/g179:&lt;/a:t&gt;&lt;/a:r&gt;}</a:t>
            </a:r>
            <a:r>
              <a:rPr lang="fr-FR" dirty="0" smtClean="0"/>
              <a:t>{g180:-ERR:REF-NOT-FOUND-} oxfay {/g181:&lt;/a:t&gt;&lt;/a:r&gt;}</a:t>
            </a:r>
            <a:r>
              <a:rPr lang="fr-FR" dirty="0" err="1" smtClean="0"/>
              <a:t>{g182:-ERR:REF-NOT-FOUND-}umpsjay{/g183:&lt;/a:t&gt;&lt;/a:r&gt;}</a:t>
            </a:r>
            <a:r>
              <a:rPr lang="fr-FR" dirty="0" smtClean="0"/>
              <a:t>{g184:-ERR:REF-NOT-FOUND-} overhay ethay {/g185:&lt;/a:t&gt;&lt;/a:r&gt;}</a:t>
            </a:r>
            <a:r>
              <a:rPr lang="fr-FR" dirty="0" err="1" smtClean="0"/>
              <a:t>{g186:-ERR:REF-NOT-FOUND-}azylay{/g187:&lt;/a:t&gt;&lt;/a:r&gt;}</a:t>
            </a:r>
            <a:r>
              <a:rPr lang="fr-FR" dirty="0" smtClean="0"/>
              <a:t>{g188:-ERR:REF-NOT-FOUND-} ogday. ethay uickqay {/g189:&lt;/a:t&gt;&lt;/a:r&gt;}</a:t>
            </a:r>
            <a:r>
              <a:rPr lang="fr-FR" dirty="0" err="1" smtClean="0"/>
              <a:t>{g190:-ERR:REF-NOT-FOUND-}ownbray{/g191:&lt;/a:t&gt;&lt;/a:r&gt;}</a:t>
            </a:r>
            <a:r>
              <a:rPr lang="fr-FR" dirty="0" smtClean="0"/>
              <a:t>{g192:-ERR:REF-NOT-FOUND-} oxfay {/g193:&lt;/a:t&gt;&lt;/a:r&gt;}</a:t>
            </a:r>
            <a:r>
              <a:rPr lang="fr-FR" dirty="0" err="1" smtClean="0"/>
              <a:t>{g194:-ERR:REF-NOT-FOUND-}umpsjay{/g195:&lt;/a:t&gt;&lt;/a:r&gt;}</a:t>
            </a:r>
            <a:r>
              <a:rPr lang="fr-FR" dirty="0" smtClean="0"/>
              <a:t>{g196:-ERR:REF-NOT-FOUND-} overhay ethay {/g197:&lt;/a:t&gt;&lt;/a:r&gt;}</a:t>
            </a:r>
            <a:r>
              <a:rPr lang="fr-FR" dirty="0" err="1" smtClean="0"/>
              <a:t>{g198:-ERR:REF-NOT-FOUND-}azylay{/g199:&lt;/a:t&gt;&lt;/a:r&gt;}</a:t>
            </a:r>
            <a:r>
              <a:rPr lang="fr-FR" dirty="0" smtClean="0"/>
              <a:t>{g200:-ERR:REF-NOT-FOUND-} ogday. {/g201:&lt;/a:t&gt;&lt;/a:r&gt;}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{g0:-ERR:REF-NOT-FOUND-}ereeverwhay{/g1:&lt;/a:t&gt;&lt;/a:r&gt;}</a:t>
            </a:r>
            <a:r>
              <a:rPr lang="en-US" dirty="0" smtClean="0"/>
              <a:t>{g2:-ERR:REF-NOT-FOUND-} ouyay ogay, erethay ouyay arehay.{/g3:&lt;/a:t&gt;&lt;/a:r&gt;}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90600" y="685800"/>
            <a:ext cx="3886200" cy="2819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{g0:-ERR:REF-NOT-FOUND-}inklebeincray{/g1:&lt;/a:t&gt;&lt;/a:r&gt;}</a:t>
            </a:r>
            <a:endParaRPr lang="en-US" dirty="0" smtClean="0"/>
          </a:p>
          <a:p>
            <a:r>
              <a:rPr lang="en-US" dirty="0" err="1" smtClean="0"/>
              <a:t>{g0:-ERR:REF-NOT-FOUND-}Essennichtshay{/g1:&lt;/a:t&gt;&lt;/a:r&gt;}</a:t>
            </a:r>
            <a:endParaRPr lang="en-US" dirty="0" smtClean="0"/>
          </a:p>
          <a:p>
            <a:pPr lvl="1"/>
            <a:r>
              <a:rPr lang="en-US" dirty="0" err="1" smtClean="0"/>
              <a:t>{g0:-ERR:REF-NOT-FOUND-}orpenglay{/g1:&lt;/a:t&gt;&lt;/a:r&gt;}</a:t>
            </a:r>
            <a:endParaRPr lang="en-US" dirty="0" smtClean="0"/>
          </a:p>
          <a:p>
            <a:pPr lvl="2"/>
            <a:r>
              <a:rPr lang="en-US" dirty="0" err="1" smtClean="0"/>
              <a:t>{g0:-ERR:REF-NOT-FOUND-}oissenstray{/g1:&lt;/a:t&gt;&lt;/a:r&gt;}</a:t>
            </a:r>
            <a:endParaRPr lang="en-US" dirty="0" smtClean="0"/>
          </a:p>
          <a:p>
            <a:pPr lvl="3"/>
            <a:r>
              <a:rPr lang="en-US" dirty="0" err="1" smtClean="0"/>
              <a:t>{g0:-ERR:REF-NOT-FOUND-}inkenplay{/g1:&lt;/a:t&gt;&lt;/a:r&gt;}</a:t>
            </a:r>
            <a:endParaRPr lang="en-US" dirty="0" smtClean="0"/>
          </a:p>
          <a:p>
            <a:pPr lvl="4"/>
            <a:r>
              <a:rPr lang="en-US" dirty="0" err="1" smtClean="0"/>
              <a:t>{g0:-ERR:REF-NOT-FOUND-}upengray{/g1:&lt;/a:t&gt;&lt;/a:r&gt;}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=rand()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Nongerman logic</dc:title>
  <dc:subject>Testing a master and notes</dc:subject>
  <dc:creator>Bartholomew</dc:creator>
  <cp:keywords>glorpen</cp:keywords>
  <cp:lastModifiedBy>HIGINBOTHAMDW</cp:lastModifiedBy>
  <cp:revision>9</cp:revision>
  <dcterms:created xsi:type="dcterms:W3CDTF">2006-08-16T00:00:00Z</dcterms:created>
  <dcterms:modified xsi:type="dcterms:W3CDTF">2009-06-20T00:00:37Z</dcterms:modified>
  <cp:category>Much Ado about Nothing</cp:category>
  <cp:contentStatus>Unknown</cp:contentStatus>
</cp:coreProperties>
</file>