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{g0}=andray(){/g1}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fr-FR" dirty="0" smtClean="0"/>
              <a:t>{g0}ethay uickqay {/g1}</a:t>
            </a:r>
            <a:r>
              <a:rPr lang="fr-FR" dirty="0" err="1" smtClean="0"/>
              <a:t>{g2}ownbray{/g3}</a:t>
            </a:r>
            <a:r>
              <a:rPr lang="fr-FR" dirty="0" smtClean="0"/>
              <a:t>{g4} oxfay {/g5}</a:t>
            </a:r>
            <a:r>
              <a:rPr lang="fr-FR" dirty="0" err="1" smtClean="0"/>
              <a:t>{g6}umpsjay{/g7}</a:t>
            </a:r>
            <a:r>
              <a:rPr lang="fr-FR" dirty="0" smtClean="0"/>
              <a:t>{g8} overhay ethay {/g9}</a:t>
            </a:r>
            <a:r>
              <a:rPr lang="fr-FR" dirty="0" err="1" smtClean="0"/>
              <a:t>{g10}azylay{/g11}</a:t>
            </a:r>
            <a:r>
              <a:rPr lang="fr-FR" dirty="0" smtClean="0"/>
              <a:t>{g12} ogday. ethay uickqay {/g13}</a:t>
            </a:r>
            <a:r>
              <a:rPr lang="fr-FR" dirty="0" err="1" smtClean="0"/>
              <a:t>{g14}ownbray{/g15}</a:t>
            </a:r>
            <a:r>
              <a:rPr lang="fr-FR" dirty="0" smtClean="0"/>
              <a:t>{g16} oxfay {/g17}</a:t>
            </a:r>
            <a:r>
              <a:rPr lang="fr-FR" dirty="0" err="1" smtClean="0"/>
              <a:t>{g18}umpsjay{/g19}</a:t>
            </a:r>
            <a:r>
              <a:rPr lang="fr-FR" dirty="0" smtClean="0"/>
              <a:t>{g20} overhay ethay {/g21}</a:t>
            </a:r>
            <a:r>
              <a:rPr lang="fr-FR" dirty="0" err="1" smtClean="0"/>
              <a:t>{g22}azylay{/g23}</a:t>
            </a:r>
            <a:r>
              <a:rPr lang="fr-FR" dirty="0" smtClean="0"/>
              <a:t>{g24} ogday. ethay uickqay {/g25}</a:t>
            </a:r>
            <a:r>
              <a:rPr lang="fr-FR" dirty="0" err="1" smtClean="0"/>
              <a:t>{g26}ownbray{/g27}</a:t>
            </a:r>
            <a:r>
              <a:rPr lang="fr-FR" dirty="0" smtClean="0"/>
              <a:t>{g28} oxfay {/g29}</a:t>
            </a:r>
            <a:r>
              <a:rPr lang="fr-FR" dirty="0" err="1" smtClean="0"/>
              <a:t>{g30}umpsjay{/g31}</a:t>
            </a:r>
            <a:r>
              <a:rPr lang="fr-FR" dirty="0" smtClean="0"/>
              <a:t>{g32} overhay ethay {/g33}</a:t>
            </a:r>
            <a:r>
              <a:rPr lang="fr-FR" dirty="0" err="1" smtClean="0"/>
              <a:t>{g34}azylay{/g35}</a:t>
            </a:r>
            <a:r>
              <a:rPr lang="fr-FR" dirty="0" smtClean="0"/>
              <a:t>{g36} ogday. ethay uickqay {/g37}</a:t>
            </a:r>
            <a:r>
              <a:rPr lang="fr-FR" dirty="0" err="1" smtClean="0"/>
              <a:t>{g38}ownbray{/g39}</a:t>
            </a:r>
            <a:r>
              <a:rPr lang="fr-FR" dirty="0" smtClean="0"/>
              <a:t>{g40} oxfay {/g41}</a:t>
            </a:r>
            <a:r>
              <a:rPr lang="fr-FR" dirty="0" err="1" smtClean="0"/>
              <a:t>{g42}umpsjay{/g43}</a:t>
            </a:r>
            <a:r>
              <a:rPr lang="fr-FR" dirty="0" smtClean="0"/>
              <a:t>{g44} overhay ethay {/g45}</a:t>
            </a:r>
            <a:r>
              <a:rPr lang="fr-FR" dirty="0" err="1" smtClean="0"/>
              <a:t>{g46}azylay{/g47}</a:t>
            </a:r>
            <a:r>
              <a:rPr lang="fr-FR" dirty="0" smtClean="0"/>
              <a:t>{g48} ogday. ethay uickqay {/g49}</a:t>
            </a:r>
            <a:r>
              <a:rPr lang="fr-FR" dirty="0" err="1" smtClean="0"/>
              <a:t>{g50}ownbray{/g51}</a:t>
            </a:r>
            <a:r>
              <a:rPr lang="fr-FR" dirty="0" smtClean="0"/>
              <a:t>{g52} oxfay {/g53}</a:t>
            </a:r>
            <a:r>
              <a:rPr lang="fr-FR" dirty="0" err="1" smtClean="0"/>
              <a:t>{g54}umpsjay{/g55}</a:t>
            </a:r>
            <a:r>
              <a:rPr lang="fr-FR" dirty="0" smtClean="0"/>
              <a:t>{g56} overhay ethay {/g57}</a:t>
            </a:r>
            <a:r>
              <a:rPr lang="fr-FR" dirty="0" err="1" smtClean="0"/>
              <a:t>{g58}azylay{/g59}</a:t>
            </a:r>
            <a:r>
              <a:rPr lang="fr-FR" dirty="0" smtClean="0"/>
              <a:t>{g60} ogday. {/g61}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{g65}ethay uickqay {/g66}</a:t>
            </a:r>
            <a:r>
              <a:rPr lang="fr-FR" dirty="0" err="1" smtClean="0"/>
              <a:t>{g67}ownbray{/g68}</a:t>
            </a:r>
            <a:r>
              <a:rPr lang="fr-FR" dirty="0" smtClean="0"/>
              <a:t>{g69} oxfay {/g70}</a:t>
            </a:r>
            <a:r>
              <a:rPr lang="fr-FR" dirty="0" err="1" smtClean="0"/>
              <a:t>{g71}umpsjay{/g72}</a:t>
            </a:r>
            <a:r>
              <a:rPr lang="fr-FR" dirty="0" smtClean="0"/>
              <a:t>{g73} overhay ethay {/g74}</a:t>
            </a:r>
            <a:r>
              <a:rPr lang="fr-FR" dirty="0" err="1" smtClean="0"/>
              <a:t>{g75}azylay{/g76}</a:t>
            </a:r>
            <a:r>
              <a:rPr lang="fr-FR" dirty="0" smtClean="0"/>
              <a:t>{g77} ogday. ethay uickqay {/g78}</a:t>
            </a:r>
            <a:r>
              <a:rPr lang="fr-FR" dirty="0" err="1" smtClean="0"/>
              <a:t>{g79}ownbray{/g80}</a:t>
            </a:r>
            <a:r>
              <a:rPr lang="fr-FR" dirty="0" smtClean="0"/>
              <a:t>{g81} oxfay {/g82}</a:t>
            </a:r>
            <a:r>
              <a:rPr lang="fr-FR" dirty="0" err="1" smtClean="0"/>
              <a:t>{g83}umpsjay{/g84}</a:t>
            </a:r>
            <a:r>
              <a:rPr lang="fr-FR" dirty="0" smtClean="0"/>
              <a:t>{g85} overhay ethay {/g86}</a:t>
            </a:r>
            <a:r>
              <a:rPr lang="fr-FR" dirty="0" err="1" smtClean="0"/>
              <a:t>{g87}azylay{/g88}</a:t>
            </a:r>
            <a:r>
              <a:rPr lang="fr-FR" dirty="0" smtClean="0"/>
              <a:t>{g89} ogday. ethay uickqay {/g90}</a:t>
            </a:r>
            <a:r>
              <a:rPr lang="fr-FR" dirty="0" err="1" smtClean="0"/>
              <a:t>{g91}ownbray{/g92}</a:t>
            </a:r>
            <a:r>
              <a:rPr lang="fr-FR" dirty="0" smtClean="0"/>
              <a:t>{g93} oxfay {/g94}</a:t>
            </a:r>
            <a:r>
              <a:rPr lang="fr-FR" dirty="0" err="1" smtClean="0"/>
              <a:t>{g95}umpsjay{/g96}</a:t>
            </a:r>
            <a:r>
              <a:rPr lang="fr-FR" dirty="0" smtClean="0"/>
              <a:t>{g97} overhay ethay {/g98}</a:t>
            </a:r>
            <a:r>
              <a:rPr lang="fr-FR" dirty="0" err="1" smtClean="0"/>
              <a:t>{g99}azylay{/g100}</a:t>
            </a:r>
            <a:r>
              <a:rPr lang="fr-FR" dirty="0" smtClean="0"/>
              <a:t>{g101} ogday. ethay uickqay {/g102}</a:t>
            </a:r>
            <a:r>
              <a:rPr lang="fr-FR" dirty="0" err="1" smtClean="0"/>
              <a:t>{g103}ownbray{/g104}</a:t>
            </a:r>
            <a:r>
              <a:rPr lang="fr-FR" dirty="0" smtClean="0"/>
              <a:t>{g105} oxfay {/g106}</a:t>
            </a:r>
            <a:r>
              <a:rPr lang="fr-FR" dirty="0" err="1" smtClean="0"/>
              <a:t>{g107}umpsjay{/g108}</a:t>
            </a:r>
            <a:r>
              <a:rPr lang="fr-FR" dirty="0" smtClean="0"/>
              <a:t>{g109} overhay ethay {/g110}</a:t>
            </a:r>
            <a:r>
              <a:rPr lang="fr-FR" dirty="0" err="1" smtClean="0"/>
              <a:t>{g111}azylay{/g112}</a:t>
            </a:r>
            <a:r>
              <a:rPr lang="fr-FR" dirty="0" smtClean="0"/>
              <a:t>{g113} ogday. ethay uickqay {/g114}</a:t>
            </a:r>
            <a:r>
              <a:rPr lang="fr-FR" dirty="0" err="1" smtClean="0"/>
              <a:t>{g115}ownbray{/g116}</a:t>
            </a:r>
            <a:r>
              <a:rPr lang="fr-FR" dirty="0" smtClean="0"/>
              <a:t>{g117} oxfay {/g118}</a:t>
            </a:r>
            <a:r>
              <a:rPr lang="fr-FR" dirty="0" err="1" smtClean="0"/>
              <a:t>{g119}umpsjay{/g120}</a:t>
            </a:r>
            <a:r>
              <a:rPr lang="fr-FR" dirty="0" smtClean="0"/>
              <a:t>{g121} overhay ethay {/g122}</a:t>
            </a:r>
            <a:r>
              <a:rPr lang="fr-FR" dirty="0" err="1" smtClean="0"/>
              <a:t>{g123}azylay{/g124}</a:t>
            </a:r>
            <a:r>
              <a:rPr lang="fr-FR" dirty="0" smtClean="0"/>
              <a:t>{g125} ogday. {/g126}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{g130}ethay uickqay {/g131}</a:t>
            </a:r>
            <a:r>
              <a:rPr lang="fr-FR" dirty="0" err="1" smtClean="0"/>
              <a:t>{g132}ownbray{/g133}</a:t>
            </a:r>
            <a:r>
              <a:rPr lang="fr-FR" dirty="0" smtClean="0"/>
              <a:t>{g134} oxfay {/g135}</a:t>
            </a:r>
            <a:r>
              <a:rPr lang="fr-FR" dirty="0" err="1" smtClean="0"/>
              <a:t>{g136}umpsjay{/g137}</a:t>
            </a:r>
            <a:r>
              <a:rPr lang="fr-FR" dirty="0" smtClean="0"/>
              <a:t>{g138} overhay ethay {/g139}</a:t>
            </a:r>
            <a:r>
              <a:rPr lang="fr-FR" dirty="0" err="1" smtClean="0"/>
              <a:t>{g140}azylay{/g141}</a:t>
            </a:r>
            <a:r>
              <a:rPr lang="fr-FR" dirty="0" smtClean="0"/>
              <a:t>{g142} ogday. ethay uickqay {/g143}</a:t>
            </a:r>
            <a:r>
              <a:rPr lang="fr-FR" dirty="0" err="1" smtClean="0"/>
              <a:t>{g144}ownbray{/g145}</a:t>
            </a:r>
            <a:r>
              <a:rPr lang="fr-FR" dirty="0" smtClean="0"/>
              <a:t>{g146} oxfay {/g147}</a:t>
            </a:r>
            <a:r>
              <a:rPr lang="fr-FR" dirty="0" err="1" smtClean="0"/>
              <a:t>{g148}umpsjay{/g149}</a:t>
            </a:r>
            <a:r>
              <a:rPr lang="fr-FR" dirty="0" smtClean="0"/>
              <a:t>{g150} overhay ethay {/g151}</a:t>
            </a:r>
            <a:r>
              <a:rPr lang="fr-FR" dirty="0" err="1" smtClean="0"/>
              <a:t>{g152}azylay{/g153}</a:t>
            </a:r>
            <a:r>
              <a:rPr lang="fr-FR" dirty="0" smtClean="0"/>
              <a:t>{g154} ogday. ethay uickqay {/g155}</a:t>
            </a:r>
            <a:r>
              <a:rPr lang="fr-FR" dirty="0" err="1" smtClean="0"/>
              <a:t>{g156}ownbray{/g157}</a:t>
            </a:r>
            <a:r>
              <a:rPr lang="fr-FR" dirty="0" smtClean="0"/>
              <a:t>{g158} oxfay {/g159}</a:t>
            </a:r>
            <a:r>
              <a:rPr lang="fr-FR" dirty="0" err="1" smtClean="0"/>
              <a:t>{g160}umpsjay{/g161}</a:t>
            </a:r>
            <a:r>
              <a:rPr lang="fr-FR" dirty="0" smtClean="0"/>
              <a:t>{g162} overhay ethay {/g163}</a:t>
            </a:r>
            <a:r>
              <a:rPr lang="fr-FR" dirty="0" err="1" smtClean="0"/>
              <a:t>{g164}azylay{/g165}</a:t>
            </a:r>
            <a:r>
              <a:rPr lang="fr-FR" dirty="0" smtClean="0"/>
              <a:t>{g166} ogday. ethay uickqay {/g167}</a:t>
            </a:r>
            <a:r>
              <a:rPr lang="fr-FR" dirty="0" err="1" smtClean="0"/>
              <a:t>{g168}ownbray{/g169}</a:t>
            </a:r>
            <a:r>
              <a:rPr lang="fr-FR" dirty="0" smtClean="0"/>
              <a:t>{g170} oxfay {/g171}</a:t>
            </a:r>
            <a:r>
              <a:rPr lang="fr-FR" dirty="0" err="1" smtClean="0"/>
              <a:t>{g172}umpsjay{/g173}</a:t>
            </a:r>
            <a:r>
              <a:rPr lang="fr-FR" dirty="0" smtClean="0"/>
              <a:t>{g174} overhay ethay {/g175}</a:t>
            </a:r>
            <a:r>
              <a:rPr lang="fr-FR" dirty="0" err="1" smtClean="0"/>
              <a:t>{g176}azylay{/g177}</a:t>
            </a:r>
            <a:r>
              <a:rPr lang="fr-FR" dirty="0" smtClean="0"/>
              <a:t>{g178} ogday. ethay uickqay {/g179}</a:t>
            </a:r>
            <a:r>
              <a:rPr lang="fr-FR" dirty="0" err="1" smtClean="0"/>
              <a:t>{g180}ownbray{/g181}</a:t>
            </a:r>
            <a:r>
              <a:rPr lang="fr-FR" dirty="0" smtClean="0"/>
              <a:t>{g182} oxfay {/g183}</a:t>
            </a:r>
            <a:r>
              <a:rPr lang="fr-FR" dirty="0" err="1" smtClean="0"/>
              <a:t>{g184}umpsjay{/g185}</a:t>
            </a:r>
            <a:r>
              <a:rPr lang="fr-FR" dirty="0" smtClean="0"/>
              <a:t>{g186} overhay ethay {/g187}</a:t>
            </a:r>
            <a:r>
              <a:rPr lang="fr-FR" dirty="0" err="1" smtClean="0"/>
              <a:t>{g188}azylay{/g189}</a:t>
            </a:r>
            <a:r>
              <a:rPr lang="fr-FR" dirty="0" smtClean="0"/>
              <a:t>{g190} ogday. {/g191}</a:t>
            </a:r>
            <a:br>
              <a:rPr lang="fr-FR" dirty="0" smtClean="0"/>
            </a:br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=rand()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=rand()</dc:title>
  <dc:creator/>
  <cp:lastModifiedBy>Chable</cp:lastModifiedBy>
  <cp:revision>1</cp:revision>
  <dcterms:created xsi:type="dcterms:W3CDTF">2006-08-16T00:00:00Z</dcterms:created>
  <dcterms:modified xsi:type="dcterms:W3CDTF">2007-03-01T21:54:10Z</dcterms:modified>
</cp:coreProperties>
</file>