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[MARKER_OPENING 0 -ERR:REF-NOT-FOUND-]   =andray()[MARKER_CLOSING 1 &lt;/a:t&gt;&lt;/a:r&gt;]  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fr-FR" dirty="0" smtClean="0"/>
              <a:t>[MARKER_OPENING 0 -ERR:REF-NOT-FOUND-]   ethay uickqay [MARKER_CLOSING 1 &lt;/a:t&gt;&lt;/a:r&gt;]   </a:t>
            </a:r>
            <a:r>
              <a:rPr lang="fr-FR" dirty="0" err="1" smtClean="0"/>
              <a:t>[MARKER_OPENING 2 -ERR:REF-NOT-FOUND-]   ownbray[MARKER_CLOSING 3 &lt;/a:t&gt;&lt;/a:r&gt;]   </a:t>
            </a:r>
            <a:r>
              <a:rPr lang="fr-FR" dirty="0" smtClean="0"/>
              <a:t>[MARKER_OPENING 4 -ERR:REF-NOT-FOUND-]    oxfay [MARKER_CLOSING 5 &lt;/a:t&gt;&lt;/a:r&gt;]   </a:t>
            </a:r>
            <a:r>
              <a:rPr lang="fr-FR" dirty="0" err="1" smtClean="0"/>
              <a:t>[MARKER_OPENING 6 -ERR:REF-NOT-FOUND-]   umpsjay[MARKER_CLOSING 7 &lt;/a:t&gt;&lt;/a:r&gt;]   </a:t>
            </a:r>
            <a:r>
              <a:rPr lang="fr-FR" dirty="0" smtClean="0"/>
              <a:t>[MARKER_OPENING 8 -ERR:REF-NOT-FOUND-]    overhay ethay [MARKER_CLOSING 9 &lt;/a:t&gt;&lt;/a:r&gt;]   </a:t>
            </a:r>
            <a:r>
              <a:rPr lang="fr-FR" dirty="0" err="1" smtClean="0"/>
              <a:t>[MARKER_OPENING 10 -ERR:REF-NOT-FOUND-]   azylay[MARKER_CLOSING 11 &lt;/a:t&gt;&lt;/a:r&gt;]   </a:t>
            </a:r>
            <a:r>
              <a:rPr lang="fr-FR" dirty="0" smtClean="0"/>
              <a:t>[MARKER_OPENING 12 -ERR:REF-NOT-FOUND-]    ogday. ethay uickqay [MARKER_CLOSING 13 &lt;/a:t&gt;&lt;/a:r&gt;]   </a:t>
            </a:r>
            <a:r>
              <a:rPr lang="fr-FR" dirty="0" err="1" smtClean="0"/>
              <a:t>[MARKER_OPENING 14 -ERR:REF-NOT-FOUND-]   ownbray[MARKER_CLOSING 15 &lt;/a:t&gt;&lt;/a:r&gt;]   </a:t>
            </a:r>
            <a:r>
              <a:rPr lang="fr-FR" dirty="0" smtClean="0"/>
              <a:t>[MARKER_OPENING 16 -ERR:REF-NOT-FOUND-]    oxfay [MARKER_CLOSING 17 &lt;/a:t&gt;&lt;/a:r&gt;]   </a:t>
            </a:r>
            <a:r>
              <a:rPr lang="fr-FR" dirty="0" err="1" smtClean="0"/>
              <a:t>[MARKER_OPENING 18 -ERR:REF-NOT-FOUND-]   umpsjay[MARKER_CLOSING 19 &lt;/a:t&gt;&lt;/a:r&gt;]   </a:t>
            </a:r>
            <a:r>
              <a:rPr lang="fr-FR" dirty="0" smtClean="0"/>
              <a:t>[MARKER_OPENING 20 -ERR:REF-NOT-FOUND-]    overhay ethay [MARKER_CLOSING 21 &lt;/a:t&gt;&lt;/a:r&gt;]   </a:t>
            </a:r>
            <a:r>
              <a:rPr lang="fr-FR" dirty="0" err="1" smtClean="0"/>
              <a:t>[MARKER_OPENING 22 -ERR:REF-NOT-FOUND-]   azylay[MARKER_CLOSING 23 &lt;/a:t&gt;&lt;/a:r&gt;]   </a:t>
            </a:r>
            <a:r>
              <a:rPr lang="fr-FR" dirty="0" smtClean="0"/>
              <a:t>[MARKER_OPENING 24 -ERR:REF-NOT-FOUND-]    ogday. ethay uickqay [MARKER_CLOSING 25 &lt;/a:t&gt;&lt;/a:r&gt;]   </a:t>
            </a:r>
            <a:r>
              <a:rPr lang="fr-FR" dirty="0" err="1" smtClean="0"/>
              <a:t>[MARKER_OPENING 26 -ERR:REF-NOT-FOUND-]   ownbray[MARKER_CLOSING 27 &lt;/a:t&gt;&lt;/a:r&gt;]   </a:t>
            </a:r>
            <a:r>
              <a:rPr lang="fr-FR" dirty="0" smtClean="0"/>
              <a:t>[MARKER_OPENING 28 -ERR:REF-NOT-FOUND-]    oxfay [MARKER_CLOSING 29 &lt;/a:t&gt;&lt;/a:r&gt;]   </a:t>
            </a:r>
            <a:r>
              <a:rPr lang="fr-FR" dirty="0" err="1" smtClean="0"/>
              <a:t>[MARKER_OPENING 30 -ERR:REF-NOT-FOUND-]   umpsjay[MARKER_CLOSING 31 &lt;/a:t&gt;&lt;/a:r&gt;]   </a:t>
            </a:r>
            <a:r>
              <a:rPr lang="fr-FR" dirty="0" smtClean="0"/>
              <a:t>[MARKER_OPENING 32 -ERR:REF-NOT-FOUND-]    overhay ethay [MARKER_CLOSING 33 &lt;/a:t&gt;&lt;/a:r&gt;]   </a:t>
            </a:r>
            <a:r>
              <a:rPr lang="fr-FR" dirty="0" err="1" smtClean="0"/>
              <a:t>[MARKER_OPENING 34 -ERR:REF-NOT-FOUND-]   azylay[MARKER_CLOSING 35 &lt;/a:t&gt;&lt;/a:r&gt;]   </a:t>
            </a:r>
            <a:r>
              <a:rPr lang="fr-FR" dirty="0" smtClean="0"/>
              <a:t>[MARKER_OPENING 36 -ERR:REF-NOT-FOUND-]    ogday. ethay uickqay [MARKER_CLOSING 37 &lt;/a:t&gt;&lt;/a:r&gt;]   </a:t>
            </a:r>
            <a:r>
              <a:rPr lang="fr-FR" dirty="0" err="1" smtClean="0"/>
              <a:t>[MARKER_OPENING 38 -ERR:REF-NOT-FOUND-]   ownbray[MARKER_CLOSING 39 &lt;/a:t&gt;&lt;/a:r&gt;]   </a:t>
            </a:r>
            <a:r>
              <a:rPr lang="fr-FR" dirty="0" smtClean="0"/>
              <a:t>[MARKER_OPENING 40 -ERR:REF-NOT-FOUND-]    oxfay [MARKER_CLOSING 41 &lt;/a:t&gt;&lt;/a:r&gt;]   </a:t>
            </a:r>
            <a:r>
              <a:rPr lang="fr-FR" dirty="0" err="1" smtClean="0"/>
              <a:t>[MARKER_OPENING 42 -ERR:REF-NOT-FOUND-]   umpsjay[MARKER_CLOSING 43 &lt;/a:t&gt;&lt;/a:r&gt;]   </a:t>
            </a:r>
            <a:r>
              <a:rPr lang="fr-FR" dirty="0" smtClean="0"/>
              <a:t>[MARKER_OPENING 44 -ERR:REF-NOT-FOUND-]    overhay ethay [MARKER_CLOSING 45 &lt;/a:t&gt;&lt;/a:r&gt;]   </a:t>
            </a:r>
            <a:r>
              <a:rPr lang="fr-FR" dirty="0" err="1" smtClean="0"/>
              <a:t>[MARKER_OPENING 46 -ERR:REF-NOT-FOUND-]   azylay[MARKER_CLOSING 47 &lt;/a:t&gt;&lt;/a:r&gt;]   </a:t>
            </a:r>
            <a:r>
              <a:rPr lang="fr-FR" dirty="0" smtClean="0"/>
              <a:t>[MARKER_OPENING 48 -ERR:REF-NOT-FOUND-]    ogday. ethay uickqay [MARKER_CLOSING 49 &lt;/a:t&gt;&lt;/a:r&gt;]   </a:t>
            </a:r>
            <a:r>
              <a:rPr lang="fr-FR" dirty="0" err="1" smtClean="0"/>
              <a:t>[MARKER_OPENING 50 -ERR:REF-NOT-FOUND-]   ownbray[MARKER_CLOSING 51 &lt;/a:t&gt;&lt;/a:r&gt;]   </a:t>
            </a:r>
            <a:r>
              <a:rPr lang="fr-FR" dirty="0" smtClean="0"/>
              <a:t>[MARKER_OPENING 52 -ERR:REF-NOT-FOUND-]    oxfay [MARKER_CLOSING 53 &lt;/a:t&gt;&lt;/a:r&gt;]   </a:t>
            </a:r>
            <a:r>
              <a:rPr lang="fr-FR" dirty="0" err="1" smtClean="0"/>
              <a:t>[MARKER_OPENING 54 -ERR:REF-NOT-FOUND-]   umpsjay[MARKER_CLOSING 55 &lt;/a:t&gt;&lt;/a:r&gt;]   </a:t>
            </a:r>
            <a:r>
              <a:rPr lang="fr-FR" dirty="0" smtClean="0"/>
              <a:t>[MARKER_OPENING 56 -ERR:REF-NOT-FOUND-]    overhay ethay [MARKER_CLOSING 57 &lt;/a:t&gt;&lt;/a:r&gt;]   </a:t>
            </a:r>
            <a:r>
              <a:rPr lang="fr-FR" dirty="0" err="1" smtClean="0"/>
              <a:t>[MARKER_OPENING 58 -ERR:REF-NOT-FOUND-]   azylay[MARKER_CLOSING 59 &lt;/a:t&gt;&lt;/a:r&gt;]   </a:t>
            </a:r>
            <a:r>
              <a:rPr lang="fr-FR" dirty="0" smtClean="0"/>
              <a:t>[MARKER_OPENING 60 -ERR:REF-NOT-FOUND-]    ogday. [MARKER_CLOSING 61 &lt;/a:t&gt;&lt;/a:r&gt;]   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[MARKER_OPENING 65 -ERR:REF-NOT-FOUND-]   ethay uickqay [MARKER_CLOSING 66 &lt;/a:t&gt;&lt;/a:r&gt;]   </a:t>
            </a:r>
            <a:r>
              <a:rPr lang="fr-FR" dirty="0" err="1" smtClean="0"/>
              <a:t>[MARKER_OPENING 67 -ERR:REF-NOT-FOUND-]   ownbray[MARKER_CLOSING 68 &lt;/a:t&gt;&lt;/a:r&gt;]   </a:t>
            </a:r>
            <a:r>
              <a:rPr lang="fr-FR" dirty="0" smtClean="0"/>
              <a:t>[MARKER_OPENING 69 -ERR:REF-NOT-FOUND-]    oxfay [MARKER_CLOSING 70 &lt;/a:t&gt;&lt;/a:r&gt;]   </a:t>
            </a:r>
            <a:r>
              <a:rPr lang="fr-FR" dirty="0" err="1" smtClean="0"/>
              <a:t>[MARKER_OPENING 71 -ERR:REF-NOT-FOUND-]   umpsjay[MARKER_CLOSING 72 &lt;/a:t&gt;&lt;/a:r&gt;]   </a:t>
            </a:r>
            <a:r>
              <a:rPr lang="fr-FR" dirty="0" smtClean="0"/>
              <a:t>[MARKER_OPENING 73 -ERR:REF-NOT-FOUND-]    overhay ethay [MARKER_CLOSING 74 &lt;/a:t&gt;&lt;/a:r&gt;]   </a:t>
            </a:r>
            <a:r>
              <a:rPr lang="fr-FR" dirty="0" err="1" smtClean="0"/>
              <a:t>[MARKER_OPENING 75 -ERR:REF-NOT-FOUND-]   azylay[MARKER_CLOSING 76 &lt;/a:t&gt;&lt;/a:r&gt;]   </a:t>
            </a:r>
            <a:r>
              <a:rPr lang="fr-FR" dirty="0" smtClean="0"/>
              <a:t>[MARKER_OPENING 77 -ERR:REF-NOT-FOUND-]    ogday. ethay uickqay [MARKER_CLOSING 78 &lt;/a:t&gt;&lt;/a:r&gt;]   </a:t>
            </a:r>
            <a:r>
              <a:rPr lang="fr-FR" dirty="0" err="1" smtClean="0"/>
              <a:t>[MARKER_OPENING 79 -ERR:REF-NOT-FOUND-]   ownbray[MARKER_CLOSING 80 &lt;/a:t&gt;&lt;/a:r&gt;]   </a:t>
            </a:r>
            <a:r>
              <a:rPr lang="fr-FR" dirty="0" smtClean="0"/>
              <a:t>[MARKER_OPENING 81 -ERR:REF-NOT-FOUND-]    oxfay [MARKER_CLOSING 82 &lt;/a:t&gt;&lt;/a:r&gt;]   </a:t>
            </a:r>
            <a:r>
              <a:rPr lang="fr-FR" dirty="0" err="1" smtClean="0"/>
              <a:t>[MARKER_OPENING 83 -ERR:REF-NOT-FOUND-]   umpsjay[MARKER_CLOSING 84 &lt;/a:t&gt;&lt;/a:r&gt;]   </a:t>
            </a:r>
            <a:r>
              <a:rPr lang="fr-FR" dirty="0" smtClean="0"/>
              <a:t>[MARKER_OPENING 85 -ERR:REF-NOT-FOUND-]    overhay ethay [MARKER_CLOSING 86 &lt;/a:t&gt;&lt;/a:r&gt;]   </a:t>
            </a:r>
            <a:r>
              <a:rPr lang="fr-FR" dirty="0" err="1" smtClean="0"/>
              <a:t>[MARKER_OPENING 87 -ERR:REF-NOT-FOUND-]   azylay[MARKER_CLOSING 88 &lt;/a:t&gt;&lt;/a:r&gt;]   </a:t>
            </a:r>
            <a:r>
              <a:rPr lang="fr-FR" dirty="0" smtClean="0"/>
              <a:t>[MARKER_OPENING 89 -ERR:REF-NOT-FOUND-]    ogday. ethay uickqay [MARKER_CLOSING 90 &lt;/a:t&gt;&lt;/a:r&gt;]   </a:t>
            </a:r>
            <a:r>
              <a:rPr lang="fr-FR" dirty="0" err="1" smtClean="0"/>
              <a:t>[MARKER_OPENING 91 -ERR:REF-NOT-FOUND-]   ownbray[MARKER_CLOSING 92 &lt;/a:t&gt;&lt;/a:r&gt;]   </a:t>
            </a:r>
            <a:r>
              <a:rPr lang="fr-FR" dirty="0" smtClean="0"/>
              <a:t>[MARKER_OPENING 93 -ERR:REF-NOT-FOUND-]    oxfay [MARKER_CLOSING 94 &lt;/a:t&gt;&lt;/a:r&gt;]   </a:t>
            </a:r>
            <a:r>
              <a:rPr lang="fr-FR" dirty="0" err="1" smtClean="0"/>
              <a:t>[MARKER_OPENING 95 -ERR:REF-NOT-FOUND-]   umpsjay[MARKER_CLOSING 96 &lt;/a:t&gt;&lt;/a:r&gt;]   </a:t>
            </a:r>
            <a:r>
              <a:rPr lang="fr-FR" dirty="0" smtClean="0"/>
              <a:t>[MARKER_OPENING 97 -ERR:REF-NOT-FOUND-]    overhay ethay [MARKER_CLOSING 98 &lt;/a:t&gt;&lt;/a:r&gt;]   </a:t>
            </a:r>
            <a:r>
              <a:rPr lang="fr-FR" dirty="0" err="1" smtClean="0"/>
              <a:t>[MARKER_OPENING 99 -ERR:REF-NOT-FOUND-]   azylay[MARKER_CLOSING 100 &lt;/a:t&gt;&lt;/a:r&gt;]   </a:t>
            </a:r>
            <a:r>
              <a:rPr lang="fr-FR" dirty="0" smtClean="0"/>
              <a:t>[MARKER_OPENING 101 -ERR:REF-NOT-FOUND-]    ogday. ethay uickqay [MARKER_CLOSING 102 &lt;/a:t&gt;&lt;/a:r&gt;]   </a:t>
            </a:r>
            <a:r>
              <a:rPr lang="fr-FR" dirty="0" err="1" smtClean="0"/>
              <a:t>[MARKER_OPENING 103 -ERR:REF-NOT-FOUND-]   ownbray[MARKER_CLOSING 104 &lt;/a:t&gt;&lt;/a:r&gt;]   </a:t>
            </a:r>
            <a:r>
              <a:rPr lang="fr-FR" dirty="0" smtClean="0"/>
              <a:t>[MARKER_OPENING 105 -ERR:REF-NOT-FOUND-]    oxfay [MARKER_CLOSING 106 &lt;/a:t&gt;&lt;/a:r&gt;]   </a:t>
            </a:r>
            <a:r>
              <a:rPr lang="fr-FR" dirty="0" err="1" smtClean="0"/>
              <a:t>[MARKER_OPENING 107 -ERR:REF-NOT-FOUND-]   umpsjay[MARKER_CLOSING 108 &lt;/a:t&gt;&lt;/a:r&gt;]   </a:t>
            </a:r>
            <a:r>
              <a:rPr lang="fr-FR" dirty="0" smtClean="0"/>
              <a:t>[MARKER_OPENING 109 -ERR:REF-NOT-FOUND-]    overhay ethay [MARKER_CLOSING 110 &lt;/a:t&gt;&lt;/a:r&gt;]   </a:t>
            </a:r>
            <a:r>
              <a:rPr lang="fr-FR" dirty="0" err="1" smtClean="0"/>
              <a:t>[MARKER_OPENING 111 -ERR:REF-NOT-FOUND-]   azylay[MARKER_CLOSING 112 &lt;/a:t&gt;&lt;/a:r&gt;]   </a:t>
            </a:r>
            <a:r>
              <a:rPr lang="fr-FR" dirty="0" smtClean="0"/>
              <a:t>[MARKER_OPENING 113 -ERR:REF-NOT-FOUND-]    ogday. ethay uickqay [MARKER_CLOSING 114 &lt;/a:t&gt;&lt;/a:r&gt;]   </a:t>
            </a:r>
            <a:r>
              <a:rPr lang="fr-FR" dirty="0" err="1" smtClean="0"/>
              <a:t>[MARKER_OPENING 115 -ERR:REF-NOT-FOUND-]   ownbray[MARKER_CLOSING 116 &lt;/a:t&gt;&lt;/a:r&gt;]   </a:t>
            </a:r>
            <a:r>
              <a:rPr lang="fr-FR" dirty="0" smtClean="0"/>
              <a:t>[MARKER_OPENING 117 -ERR:REF-NOT-FOUND-]    oxfay [MARKER_CLOSING 118 &lt;/a:t&gt;&lt;/a:r&gt;]   </a:t>
            </a:r>
            <a:r>
              <a:rPr lang="fr-FR" dirty="0" err="1" smtClean="0"/>
              <a:t>[MARKER_OPENING 119 -ERR:REF-NOT-FOUND-]   umpsjay[MARKER_CLOSING 120 &lt;/a:t&gt;&lt;/a:r&gt;]   </a:t>
            </a:r>
            <a:r>
              <a:rPr lang="fr-FR" dirty="0" smtClean="0"/>
              <a:t>[MARKER_OPENING 121 -ERR:REF-NOT-FOUND-]    overhay ethay [MARKER_CLOSING 122 &lt;/a:t&gt;&lt;/a:r&gt;]   </a:t>
            </a:r>
            <a:r>
              <a:rPr lang="fr-FR" dirty="0" err="1" smtClean="0"/>
              <a:t>[MARKER_OPENING 123 -ERR:REF-NOT-FOUND-]   azylay[MARKER_CLOSING 124 &lt;/a:t&gt;&lt;/a:r&gt;]   </a:t>
            </a:r>
            <a:r>
              <a:rPr lang="fr-FR" dirty="0" smtClean="0"/>
              <a:t>[MARKER_OPENING 125 -ERR:REF-NOT-FOUND-]    ogday. [MARKER_CLOSING 126 &lt;/a:t&gt;&lt;/a:r&gt;]   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[MARKER_OPENING 130 -ERR:REF-NOT-FOUND-]   ethay uickqay [MARKER_CLOSING 131 &lt;/a:t&gt;&lt;/a:r&gt;]   </a:t>
            </a:r>
            <a:r>
              <a:rPr lang="fr-FR" dirty="0" err="1" smtClean="0"/>
              <a:t>[MARKER_OPENING 132 -ERR:REF-NOT-FOUND-]   ownbray[MARKER_CLOSING 133 &lt;/a:t&gt;&lt;/a:r&gt;]   </a:t>
            </a:r>
            <a:r>
              <a:rPr lang="fr-FR" dirty="0" smtClean="0"/>
              <a:t>[MARKER_OPENING 134 -ERR:REF-NOT-FOUND-]    oxfay [MARKER_CLOSING 135 &lt;/a:t&gt;&lt;/a:r&gt;]   </a:t>
            </a:r>
            <a:r>
              <a:rPr lang="fr-FR" dirty="0" err="1" smtClean="0"/>
              <a:t>[MARKER_OPENING 136 -ERR:REF-NOT-FOUND-]   umpsjay[MARKER_CLOSING 137 &lt;/a:t&gt;&lt;/a:r&gt;]   </a:t>
            </a:r>
            <a:r>
              <a:rPr lang="fr-FR" dirty="0" smtClean="0"/>
              <a:t>[MARKER_OPENING 138 -ERR:REF-NOT-FOUND-]    overhay ethay [MARKER_CLOSING 139 &lt;/a:t&gt;&lt;/a:r&gt;]   </a:t>
            </a:r>
            <a:r>
              <a:rPr lang="fr-FR" dirty="0" err="1" smtClean="0"/>
              <a:t>[MARKER_OPENING 140 -ERR:REF-NOT-FOUND-]   azylay[MARKER_CLOSING 141 &lt;/a:t&gt;&lt;/a:r&gt;]   </a:t>
            </a:r>
            <a:r>
              <a:rPr lang="fr-FR" dirty="0" smtClean="0"/>
              <a:t>[MARKER_OPENING 142 -ERR:REF-NOT-FOUND-]    ogday. ethay uickqay [MARKER_CLOSING 143 &lt;/a:t&gt;&lt;/a:r&gt;]   </a:t>
            </a:r>
            <a:r>
              <a:rPr lang="fr-FR" dirty="0" err="1" smtClean="0"/>
              <a:t>[MARKER_OPENING 144 -ERR:REF-NOT-FOUND-]   ownbray[MARKER_CLOSING 145 &lt;/a:t&gt;&lt;/a:r&gt;]   </a:t>
            </a:r>
            <a:r>
              <a:rPr lang="fr-FR" dirty="0" smtClean="0"/>
              <a:t>[MARKER_OPENING 146 -ERR:REF-NOT-FOUND-]    oxfay [MARKER_CLOSING 147 &lt;/a:t&gt;&lt;/a:r&gt;]   </a:t>
            </a:r>
            <a:r>
              <a:rPr lang="fr-FR" dirty="0" err="1" smtClean="0"/>
              <a:t>[MARKER_OPENING 148 -ERR:REF-NOT-FOUND-]   umpsjay[MARKER_CLOSING 149 &lt;/a:t&gt;&lt;/a:r&gt;]   </a:t>
            </a:r>
            <a:r>
              <a:rPr lang="fr-FR" dirty="0" smtClean="0"/>
              <a:t>[MARKER_OPENING 150 -ERR:REF-NOT-FOUND-]    overhay ethay [MARKER_CLOSING 151 &lt;/a:t&gt;&lt;/a:r&gt;]   </a:t>
            </a:r>
            <a:r>
              <a:rPr lang="fr-FR" dirty="0" err="1" smtClean="0"/>
              <a:t>[MARKER_OPENING 152 -ERR:REF-NOT-FOUND-]   azylay[MARKER_CLOSING 153 &lt;/a:t&gt;&lt;/a:r&gt;]   </a:t>
            </a:r>
            <a:r>
              <a:rPr lang="fr-FR" dirty="0" smtClean="0"/>
              <a:t>[MARKER_OPENING 154 -ERR:REF-NOT-FOUND-]    ogday. ethay uickqay [MARKER_CLOSING 155 &lt;/a:t&gt;&lt;/a:r&gt;]   </a:t>
            </a:r>
            <a:r>
              <a:rPr lang="fr-FR" dirty="0" err="1" smtClean="0"/>
              <a:t>[MARKER_OPENING 156 -ERR:REF-NOT-FOUND-]   ownbray[MARKER_CLOSING 157 &lt;/a:t&gt;&lt;/a:r&gt;]   </a:t>
            </a:r>
            <a:r>
              <a:rPr lang="fr-FR" dirty="0" smtClean="0"/>
              <a:t>[MARKER_OPENING 158 -ERR:REF-NOT-FOUND-]    oxfay [MARKER_CLOSING 159 &lt;/a:t&gt;&lt;/a:r&gt;]   </a:t>
            </a:r>
            <a:r>
              <a:rPr lang="fr-FR" dirty="0" err="1" smtClean="0"/>
              <a:t>[MARKER_OPENING 160 -ERR:REF-NOT-FOUND-]   umpsjay[MARKER_CLOSING 161 &lt;/a:t&gt;&lt;/a:r&gt;]   </a:t>
            </a:r>
            <a:r>
              <a:rPr lang="fr-FR" dirty="0" smtClean="0"/>
              <a:t>[MARKER_OPENING 162 -ERR:REF-NOT-FOUND-]    overhay ethay [MARKER_CLOSING 163 &lt;/a:t&gt;&lt;/a:r&gt;]   </a:t>
            </a:r>
            <a:r>
              <a:rPr lang="fr-FR" dirty="0" err="1" smtClean="0"/>
              <a:t>[MARKER_OPENING 164 -ERR:REF-NOT-FOUND-]   azylay[MARKER_CLOSING 165 &lt;/a:t&gt;&lt;/a:r&gt;]   </a:t>
            </a:r>
            <a:r>
              <a:rPr lang="fr-FR" dirty="0" smtClean="0"/>
              <a:t>[MARKER_OPENING 166 -ERR:REF-NOT-FOUND-]    ogday. ethay uickqay [MARKER_CLOSING 167 &lt;/a:t&gt;&lt;/a:r&gt;]   </a:t>
            </a:r>
            <a:r>
              <a:rPr lang="fr-FR" dirty="0" err="1" smtClean="0"/>
              <a:t>[MARKER_OPENING 168 -ERR:REF-NOT-FOUND-]   ownbray[MARKER_CLOSING 169 &lt;/a:t&gt;&lt;/a:r&gt;]   </a:t>
            </a:r>
            <a:r>
              <a:rPr lang="fr-FR" dirty="0" smtClean="0"/>
              <a:t>[MARKER_OPENING 170 -ERR:REF-NOT-FOUND-]    oxfay [MARKER_CLOSING 171 &lt;/a:t&gt;&lt;/a:r&gt;]   </a:t>
            </a:r>
            <a:r>
              <a:rPr lang="fr-FR" dirty="0" err="1" smtClean="0"/>
              <a:t>[MARKER_OPENING 172 -ERR:REF-NOT-FOUND-]   umpsjay[MARKER_CLOSING 173 &lt;/a:t&gt;&lt;/a:r&gt;]   </a:t>
            </a:r>
            <a:r>
              <a:rPr lang="fr-FR" dirty="0" smtClean="0"/>
              <a:t>[MARKER_OPENING 174 -ERR:REF-NOT-FOUND-]    overhay ethay [MARKER_CLOSING 175 &lt;/a:t&gt;&lt;/a:r&gt;]   </a:t>
            </a:r>
            <a:r>
              <a:rPr lang="fr-FR" dirty="0" err="1" smtClean="0"/>
              <a:t>[MARKER_OPENING 176 -ERR:REF-NOT-FOUND-]   azylay[MARKER_CLOSING 177 &lt;/a:t&gt;&lt;/a:r&gt;]   </a:t>
            </a:r>
            <a:r>
              <a:rPr lang="fr-FR" dirty="0" smtClean="0"/>
              <a:t>[MARKER_OPENING 178 -ERR:REF-NOT-FOUND-]    ogday. ethay uickqay [MARKER_CLOSING 179 &lt;/a:t&gt;&lt;/a:r&gt;]   </a:t>
            </a:r>
            <a:r>
              <a:rPr lang="fr-FR" dirty="0" err="1" smtClean="0"/>
              <a:t>[MARKER_OPENING 180 -ERR:REF-NOT-FOUND-]   ownbray[MARKER_CLOSING 181 &lt;/a:t&gt;&lt;/a:r&gt;]   </a:t>
            </a:r>
            <a:r>
              <a:rPr lang="fr-FR" dirty="0" smtClean="0"/>
              <a:t>[MARKER_OPENING 182 -ERR:REF-NOT-FOUND-]    oxfay [MARKER_CLOSING 183 &lt;/a:t&gt;&lt;/a:r&gt;]   </a:t>
            </a:r>
            <a:r>
              <a:rPr lang="fr-FR" dirty="0" err="1" smtClean="0"/>
              <a:t>[MARKER_OPENING 184 -ERR:REF-NOT-FOUND-]   umpsjay[MARKER_CLOSING 185 &lt;/a:t&gt;&lt;/a:r&gt;]   </a:t>
            </a:r>
            <a:r>
              <a:rPr lang="fr-FR" dirty="0" smtClean="0"/>
              <a:t>[MARKER_OPENING 186 -ERR:REF-NOT-FOUND-]    overhay ethay [MARKER_CLOSING 187 &lt;/a:t&gt;&lt;/a:r&gt;]   </a:t>
            </a:r>
            <a:r>
              <a:rPr lang="fr-FR" dirty="0" err="1" smtClean="0"/>
              <a:t>[MARKER_OPENING 188 -ERR:REF-NOT-FOUND-]   azylay[MARKER_CLOSING 189 &lt;/a:t&gt;&lt;/a:r&gt;]   </a:t>
            </a:r>
            <a:r>
              <a:rPr lang="fr-FR" dirty="0" smtClean="0"/>
              <a:t>[MARKER_OPENING 190 -ERR:REF-NOT-FOUND-]    ogday. [MARKER_CLOSING 191 &lt;/a:t&gt;&lt;/a:r&gt;]   </a:t>
            </a:r>
            <a:br>
              <a:rPr lang="fr-FR" dirty="0" smtClean="0"/>
            </a:b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=rand()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=rand()</dc:title>
  <dc:creator/>
  <cp:lastModifiedBy>Chable</cp:lastModifiedBy>
  <cp:revision>1</cp:revision>
  <dcterms:created xsi:type="dcterms:W3CDTF">2006-08-16T00:00:00Z</dcterms:created>
  <dcterms:modified xsi:type="dcterms:W3CDTF">2007-03-01T21:54:10Z</dcterms:modified>
</cp:coreProperties>
</file>