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&lt;g0&gt;=andray()&lt;/g1&gt;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&lt;g0&gt;ethay uickqay &lt;/g1&gt;</a:t>
            </a:r>
            <a:r>
              <a:rPr lang="fr-FR" dirty="0" err="1" smtClean="0"/>
              <a:t>&lt;g2&gt;ownbray&lt;/g3&gt;</a:t>
            </a:r>
            <a:r>
              <a:rPr lang="fr-FR" dirty="0" smtClean="0"/>
              <a:t>&lt;g4&gt; oxfay &lt;/g5&gt;</a:t>
            </a:r>
            <a:r>
              <a:rPr lang="fr-FR" dirty="0" err="1" smtClean="0"/>
              <a:t>&lt;g6&gt;umpsjay&lt;/g7&gt;</a:t>
            </a:r>
            <a:r>
              <a:rPr lang="fr-FR" dirty="0" smtClean="0"/>
              <a:t>&lt;g8&gt; overhay ethay &lt;/g9&gt;</a:t>
            </a:r>
            <a:r>
              <a:rPr lang="fr-FR" dirty="0" err="1" smtClean="0"/>
              <a:t>&lt;g10&gt;azylay&lt;/g11&gt;</a:t>
            </a:r>
            <a:r>
              <a:rPr lang="fr-FR" dirty="0" smtClean="0"/>
              <a:t>&lt;g12&gt; ogday. ethay uickqay &lt;/g13&gt;</a:t>
            </a:r>
            <a:r>
              <a:rPr lang="fr-FR" dirty="0" err="1" smtClean="0"/>
              <a:t>&lt;g14&gt;ownbray&lt;/g15&gt;</a:t>
            </a:r>
            <a:r>
              <a:rPr lang="fr-FR" dirty="0" smtClean="0"/>
              <a:t>&lt;g16&gt; oxfay &lt;/g17&gt;</a:t>
            </a:r>
            <a:r>
              <a:rPr lang="fr-FR" dirty="0" err="1" smtClean="0"/>
              <a:t>&lt;g18&gt;umpsjay&lt;/g19&gt;</a:t>
            </a:r>
            <a:r>
              <a:rPr lang="fr-FR" dirty="0" smtClean="0"/>
              <a:t>&lt;g20&gt; overhay ethay &lt;/g21&gt;</a:t>
            </a:r>
            <a:r>
              <a:rPr lang="fr-FR" dirty="0" err="1" smtClean="0"/>
              <a:t>&lt;g22&gt;azylay&lt;/g23&gt;</a:t>
            </a:r>
            <a:r>
              <a:rPr lang="fr-FR" dirty="0" smtClean="0"/>
              <a:t>&lt;g24&gt; ogday. ethay uickqay &lt;/g25&gt;</a:t>
            </a:r>
            <a:r>
              <a:rPr lang="fr-FR" dirty="0" err="1" smtClean="0"/>
              <a:t>&lt;g26&gt;ownbray&lt;/g27&gt;</a:t>
            </a:r>
            <a:r>
              <a:rPr lang="fr-FR" dirty="0" smtClean="0"/>
              <a:t>&lt;g28&gt; oxfay &lt;/g29&gt;</a:t>
            </a:r>
            <a:r>
              <a:rPr lang="fr-FR" dirty="0" err="1" smtClean="0"/>
              <a:t>&lt;g30&gt;umpsjay&lt;/g31&gt;</a:t>
            </a:r>
            <a:r>
              <a:rPr lang="fr-FR" dirty="0" smtClean="0"/>
              <a:t>&lt;g32&gt; overhay ethay &lt;/g33&gt;</a:t>
            </a:r>
            <a:r>
              <a:rPr lang="fr-FR" dirty="0" err="1" smtClean="0"/>
              <a:t>&lt;g34&gt;azylay&lt;/g35&gt;</a:t>
            </a:r>
            <a:r>
              <a:rPr lang="fr-FR" dirty="0" smtClean="0"/>
              <a:t>&lt;g36&gt; ogday. ethay uickqay &lt;/g37&gt;</a:t>
            </a:r>
            <a:r>
              <a:rPr lang="fr-FR" dirty="0" err="1" smtClean="0"/>
              <a:t>&lt;g38&gt;ownbray&lt;/g39&gt;</a:t>
            </a:r>
            <a:r>
              <a:rPr lang="fr-FR" dirty="0" smtClean="0"/>
              <a:t>&lt;g40&gt; oxfay &lt;/g41&gt;</a:t>
            </a:r>
            <a:r>
              <a:rPr lang="fr-FR" dirty="0" err="1" smtClean="0"/>
              <a:t>&lt;g42&gt;umpsjay&lt;/g43&gt;</a:t>
            </a:r>
            <a:r>
              <a:rPr lang="fr-FR" dirty="0" smtClean="0"/>
              <a:t>&lt;g44&gt; overhay ethay &lt;/g45&gt;</a:t>
            </a:r>
            <a:r>
              <a:rPr lang="fr-FR" dirty="0" err="1" smtClean="0"/>
              <a:t>&lt;g46&gt;azylay&lt;/g47&gt;</a:t>
            </a:r>
            <a:r>
              <a:rPr lang="fr-FR" dirty="0" smtClean="0"/>
              <a:t>&lt;g48&gt; ogday. ethay uickqay &lt;/g49&gt;</a:t>
            </a:r>
            <a:r>
              <a:rPr lang="fr-FR" dirty="0" err="1" smtClean="0"/>
              <a:t>&lt;g50&gt;ownbray&lt;/g51&gt;</a:t>
            </a:r>
            <a:r>
              <a:rPr lang="fr-FR" dirty="0" smtClean="0"/>
              <a:t>&lt;g52&gt; oxfay &lt;/g53&gt;</a:t>
            </a:r>
            <a:r>
              <a:rPr lang="fr-FR" dirty="0" err="1" smtClean="0"/>
              <a:t>&lt;g54&gt;umpsjay&lt;/g55&gt;</a:t>
            </a:r>
            <a:r>
              <a:rPr lang="fr-FR" dirty="0" smtClean="0"/>
              <a:t>&lt;g56&gt; overhay ethay &lt;/g57&gt;</a:t>
            </a:r>
            <a:r>
              <a:rPr lang="fr-FR" dirty="0" err="1" smtClean="0"/>
              <a:t>&lt;g58&gt;azylay&lt;/g59&gt;</a:t>
            </a:r>
            <a:r>
              <a:rPr lang="fr-FR" dirty="0" smtClean="0"/>
              <a:t>&lt;g60&gt; ogday. &lt;/g61&gt;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&lt;g65&gt;ethay uickqay &lt;/g66&gt;</a:t>
            </a:r>
            <a:r>
              <a:rPr lang="fr-FR" dirty="0" err="1" smtClean="0"/>
              <a:t>&lt;g67&gt;ownbray&lt;/g68&gt;</a:t>
            </a:r>
            <a:r>
              <a:rPr lang="fr-FR" dirty="0" smtClean="0"/>
              <a:t>&lt;g69&gt; oxfay &lt;/g70&gt;</a:t>
            </a:r>
            <a:r>
              <a:rPr lang="fr-FR" dirty="0" err="1" smtClean="0"/>
              <a:t>&lt;g71&gt;umpsjay&lt;/g72&gt;</a:t>
            </a:r>
            <a:r>
              <a:rPr lang="fr-FR" dirty="0" smtClean="0"/>
              <a:t>&lt;g73&gt; overhay ethay &lt;/g74&gt;</a:t>
            </a:r>
            <a:r>
              <a:rPr lang="fr-FR" dirty="0" err="1" smtClean="0"/>
              <a:t>&lt;g75&gt;azylay&lt;/g76&gt;</a:t>
            </a:r>
            <a:r>
              <a:rPr lang="fr-FR" dirty="0" smtClean="0"/>
              <a:t>&lt;g77&gt; ogday. ethay uickqay &lt;/g78&gt;</a:t>
            </a:r>
            <a:r>
              <a:rPr lang="fr-FR" dirty="0" err="1" smtClean="0"/>
              <a:t>&lt;g79&gt;ownbray&lt;/g80&gt;</a:t>
            </a:r>
            <a:r>
              <a:rPr lang="fr-FR" dirty="0" smtClean="0"/>
              <a:t>&lt;g81&gt; oxfay &lt;/g82&gt;</a:t>
            </a:r>
            <a:r>
              <a:rPr lang="fr-FR" dirty="0" err="1" smtClean="0"/>
              <a:t>&lt;g83&gt;umpsjay&lt;/g84&gt;</a:t>
            </a:r>
            <a:r>
              <a:rPr lang="fr-FR" dirty="0" smtClean="0"/>
              <a:t>&lt;g85&gt; overhay ethay &lt;/g86&gt;</a:t>
            </a:r>
            <a:r>
              <a:rPr lang="fr-FR" dirty="0" err="1" smtClean="0"/>
              <a:t>&lt;g87&gt;azylay&lt;/g88&gt;</a:t>
            </a:r>
            <a:r>
              <a:rPr lang="fr-FR" dirty="0" smtClean="0"/>
              <a:t>&lt;g89&gt; ogday. ethay uickqay &lt;/g90&gt;</a:t>
            </a:r>
            <a:r>
              <a:rPr lang="fr-FR" dirty="0" err="1" smtClean="0"/>
              <a:t>&lt;g91&gt;ownbray&lt;/g92&gt;</a:t>
            </a:r>
            <a:r>
              <a:rPr lang="fr-FR" dirty="0" smtClean="0"/>
              <a:t>&lt;g93&gt; oxfay &lt;/g94&gt;</a:t>
            </a:r>
            <a:r>
              <a:rPr lang="fr-FR" dirty="0" err="1" smtClean="0"/>
              <a:t>&lt;g95&gt;umpsjay&lt;/g96&gt;</a:t>
            </a:r>
            <a:r>
              <a:rPr lang="fr-FR" dirty="0" smtClean="0"/>
              <a:t>&lt;g97&gt; overhay ethay &lt;/g98&gt;</a:t>
            </a:r>
            <a:r>
              <a:rPr lang="fr-FR" dirty="0" err="1" smtClean="0"/>
              <a:t>&lt;g99&gt;azylay&lt;/g100&gt;</a:t>
            </a:r>
            <a:r>
              <a:rPr lang="fr-FR" dirty="0" smtClean="0"/>
              <a:t>&lt;g101&gt; ogday. ethay uickqay &lt;/g102&gt;</a:t>
            </a:r>
            <a:r>
              <a:rPr lang="fr-FR" dirty="0" err="1" smtClean="0"/>
              <a:t>&lt;g103&gt;ownbray&lt;/g104&gt;</a:t>
            </a:r>
            <a:r>
              <a:rPr lang="fr-FR" dirty="0" smtClean="0"/>
              <a:t>&lt;g105&gt; oxfay &lt;/g106&gt;</a:t>
            </a:r>
            <a:r>
              <a:rPr lang="fr-FR" dirty="0" err="1" smtClean="0"/>
              <a:t>&lt;g107&gt;umpsjay&lt;/g108&gt;</a:t>
            </a:r>
            <a:r>
              <a:rPr lang="fr-FR" dirty="0" smtClean="0"/>
              <a:t>&lt;g109&gt; overhay ethay &lt;/g110&gt;</a:t>
            </a:r>
            <a:r>
              <a:rPr lang="fr-FR" dirty="0" err="1" smtClean="0"/>
              <a:t>&lt;g111&gt;azylay&lt;/g112&gt;</a:t>
            </a:r>
            <a:r>
              <a:rPr lang="fr-FR" dirty="0" smtClean="0"/>
              <a:t>&lt;g113&gt; ogday. ethay uickqay &lt;/g114&gt;</a:t>
            </a:r>
            <a:r>
              <a:rPr lang="fr-FR" dirty="0" err="1" smtClean="0"/>
              <a:t>&lt;g115&gt;ownbray&lt;/g116&gt;</a:t>
            </a:r>
            <a:r>
              <a:rPr lang="fr-FR" dirty="0" smtClean="0"/>
              <a:t>&lt;g117&gt; oxfay &lt;/g118&gt;</a:t>
            </a:r>
            <a:r>
              <a:rPr lang="fr-FR" dirty="0" err="1" smtClean="0"/>
              <a:t>&lt;g119&gt;umpsjay&lt;/g120&gt;</a:t>
            </a:r>
            <a:r>
              <a:rPr lang="fr-FR" dirty="0" smtClean="0"/>
              <a:t>&lt;g121&gt; overhay ethay &lt;/g122&gt;</a:t>
            </a:r>
            <a:r>
              <a:rPr lang="fr-FR" dirty="0" err="1" smtClean="0"/>
              <a:t>&lt;g123&gt;azylay&lt;/g124&gt;</a:t>
            </a:r>
            <a:r>
              <a:rPr lang="fr-FR" dirty="0" smtClean="0"/>
              <a:t>&lt;g125&gt; ogday. &lt;/g126&gt;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&lt;g130&gt;ethay uickqay &lt;/g131&gt;</a:t>
            </a:r>
            <a:r>
              <a:rPr lang="fr-FR" dirty="0" err="1" smtClean="0"/>
              <a:t>&lt;g132&gt;ownbray&lt;/g133&gt;</a:t>
            </a:r>
            <a:r>
              <a:rPr lang="fr-FR" dirty="0" smtClean="0"/>
              <a:t>&lt;g134&gt; oxfay &lt;/g135&gt;</a:t>
            </a:r>
            <a:r>
              <a:rPr lang="fr-FR" dirty="0" err="1" smtClean="0"/>
              <a:t>&lt;g136&gt;umpsjay&lt;/g137&gt;</a:t>
            </a:r>
            <a:r>
              <a:rPr lang="fr-FR" dirty="0" smtClean="0"/>
              <a:t>&lt;g138&gt; overhay ethay &lt;/g139&gt;</a:t>
            </a:r>
            <a:r>
              <a:rPr lang="fr-FR" dirty="0" err="1" smtClean="0"/>
              <a:t>&lt;g140&gt;azylay&lt;/g141&gt;</a:t>
            </a:r>
            <a:r>
              <a:rPr lang="fr-FR" dirty="0" smtClean="0"/>
              <a:t>&lt;g142&gt; ogday. ethay uickqay &lt;/g143&gt;</a:t>
            </a:r>
            <a:r>
              <a:rPr lang="fr-FR" dirty="0" err="1" smtClean="0"/>
              <a:t>&lt;g144&gt;ownbray&lt;/g145&gt;</a:t>
            </a:r>
            <a:r>
              <a:rPr lang="fr-FR" dirty="0" smtClean="0"/>
              <a:t>&lt;g146&gt; oxfay &lt;/g147&gt;</a:t>
            </a:r>
            <a:r>
              <a:rPr lang="fr-FR" dirty="0" err="1" smtClean="0"/>
              <a:t>&lt;g148&gt;umpsjay&lt;/g149&gt;</a:t>
            </a:r>
            <a:r>
              <a:rPr lang="fr-FR" dirty="0" smtClean="0"/>
              <a:t>&lt;g150&gt; overhay ethay &lt;/g151&gt;</a:t>
            </a:r>
            <a:r>
              <a:rPr lang="fr-FR" dirty="0" err="1" smtClean="0"/>
              <a:t>&lt;g152&gt;azylay&lt;/g153&gt;</a:t>
            </a:r>
            <a:r>
              <a:rPr lang="fr-FR" dirty="0" smtClean="0"/>
              <a:t>&lt;g154&gt; ogday. ethay uickqay &lt;/g155&gt;</a:t>
            </a:r>
            <a:r>
              <a:rPr lang="fr-FR" dirty="0" err="1" smtClean="0"/>
              <a:t>&lt;g156&gt;ownbray&lt;/g157&gt;</a:t>
            </a:r>
            <a:r>
              <a:rPr lang="fr-FR" dirty="0" smtClean="0"/>
              <a:t>&lt;g158&gt; oxfay &lt;/g159&gt;</a:t>
            </a:r>
            <a:r>
              <a:rPr lang="fr-FR" dirty="0" err="1" smtClean="0"/>
              <a:t>&lt;g160&gt;umpsjay&lt;/g161&gt;</a:t>
            </a:r>
            <a:r>
              <a:rPr lang="fr-FR" dirty="0" smtClean="0"/>
              <a:t>&lt;g162&gt; overhay ethay &lt;/g163&gt;</a:t>
            </a:r>
            <a:r>
              <a:rPr lang="fr-FR" dirty="0" err="1" smtClean="0"/>
              <a:t>&lt;g164&gt;azylay&lt;/g165&gt;</a:t>
            </a:r>
            <a:r>
              <a:rPr lang="fr-FR" dirty="0" smtClean="0"/>
              <a:t>&lt;g166&gt; ogday. ethay uickqay &lt;/g167&gt;</a:t>
            </a:r>
            <a:r>
              <a:rPr lang="fr-FR" dirty="0" err="1" smtClean="0"/>
              <a:t>&lt;g168&gt;ownbray&lt;/g169&gt;</a:t>
            </a:r>
            <a:r>
              <a:rPr lang="fr-FR" dirty="0" smtClean="0"/>
              <a:t>&lt;g170&gt; oxfay &lt;/g171&gt;</a:t>
            </a:r>
            <a:r>
              <a:rPr lang="fr-FR" dirty="0" err="1" smtClean="0"/>
              <a:t>&lt;g172&gt;umpsjay&lt;/g173&gt;</a:t>
            </a:r>
            <a:r>
              <a:rPr lang="fr-FR" dirty="0" smtClean="0"/>
              <a:t>&lt;g174&gt; overhay ethay &lt;/g175&gt;</a:t>
            </a:r>
            <a:r>
              <a:rPr lang="fr-FR" dirty="0" err="1" smtClean="0"/>
              <a:t>&lt;g176&gt;azylay&lt;/g177&gt;</a:t>
            </a:r>
            <a:r>
              <a:rPr lang="fr-FR" dirty="0" smtClean="0"/>
              <a:t>&lt;g178&gt; ogday. ethay uickqay &lt;/g179&gt;</a:t>
            </a:r>
            <a:r>
              <a:rPr lang="fr-FR" dirty="0" err="1" smtClean="0"/>
              <a:t>&lt;g180&gt;ownbray&lt;/g181&gt;</a:t>
            </a:r>
            <a:r>
              <a:rPr lang="fr-FR" dirty="0" smtClean="0"/>
              <a:t>&lt;g182&gt; oxfay &lt;/g183&gt;</a:t>
            </a:r>
            <a:r>
              <a:rPr lang="fr-FR" dirty="0" err="1" smtClean="0"/>
              <a:t>&lt;g184&gt;umpsjay&lt;/g185&gt;</a:t>
            </a:r>
            <a:r>
              <a:rPr lang="fr-FR" dirty="0" smtClean="0"/>
              <a:t>&lt;g186&gt; overhay ethay &lt;/g187&gt;</a:t>
            </a:r>
            <a:r>
              <a:rPr lang="fr-FR" dirty="0" err="1" smtClean="0"/>
              <a:t>&lt;g188&gt;azylay&lt;/g189&gt;</a:t>
            </a:r>
            <a:r>
              <a:rPr lang="fr-FR" dirty="0" smtClean="0"/>
              <a:t>&lt;g190&gt; ogday. &lt;/g191&gt;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=rand()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=rand()</dc:title>
  <dc:creator/>
  <cp:lastModifiedBy>Chable</cp:lastModifiedBy>
  <cp:revision>1</cp:revision>
  <dcterms:created xsi:type="dcterms:W3CDTF">2006-08-16T00:00:00Z</dcterms:created>
  <dcterms:modified xsi:type="dcterms:W3CDTF">2007-03-01T21:54:10Z</dcterms:modified>
</cp:coreProperties>
</file>