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{g0:-ERR:REF-NOT-FOUND-}ickclay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{g0:-ERR:REF-NOT-FOUND-}ickclay otay edithay astermay exttay esstylay{/g1:&lt;/a:t&gt;&lt;/a:r&gt;}</a:t>
            </a:r>
          </a:p>
          <a:p>
            <a:pPr lvl="1"/>
            <a:r>
              <a:rPr lang="en-US" smtClean="0"/>
              <a:t>{g0:-ERR:REF-NOT-FOUND-}econdsay evellay{/g1:&lt;/a:t&gt;&lt;/a:r&gt;}</a:t>
            </a:r>
          </a:p>
          <a:p>
            <a:pPr lvl="2"/>
            <a:r>
              <a:rPr lang="en-US" smtClean="0"/>
              <a:t>{g0:-ERR:REF-NOT-FOUND-}irdthay evellay{/g1:&lt;/a:t&gt;&lt;/a:r&gt;}</a:t>
            </a:r>
          </a:p>
          <a:p>
            <a:pPr lvl="3"/>
            <a:r>
              <a:rPr lang="en-US" smtClean="0"/>
              <a:t>{g0:-ERR:REF-NOT-FOUND-}ourthfay evellay{/g1:&lt;/a:t&gt;&lt;/a:r&gt;}</a:t>
            </a:r>
          </a:p>
          <a:p>
            <a:pPr lvl="4"/>
            <a:r>
              <a:rPr lang="en-US" smtClean="0"/>
              <a:t>{g0:-ERR:REF-NOT-FOUND-}ifthfay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{g0:-ERR:REF-NOT-FOUND-}3/1/2007{/g1:&lt;/a:t&gt;&lt;/a:fld&gt;}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{g0:-ERR:REF-NOT-FOUND-}‹#›{/g1:&lt;/a:t&gt;&lt;/a:fld&gt;}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{g0:-ERR:REF-NOT-FOUND-}=andray(){/g1:&lt;/a:t&gt;&lt;/a:r&gt;}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{g0:-ERR:REF-NOT-FOUND-}ethay uickqay {/g1:&lt;/a:t&gt;&lt;/a:r&gt;}</a:t>
            </a:r>
            <a:r>
              <a:rPr lang="fr-FR" dirty="0" err="1" smtClean="0"/>
              <a:t>{g2:-ERR:REF-NOT-FOUND-}ownbray{/g3:&lt;/a:t&gt;&lt;/a:r&gt;}</a:t>
            </a:r>
            <a:r>
              <a:rPr lang="fr-FR" dirty="0" smtClean="0"/>
              <a:t>{g4:-ERR:REF-NOT-FOUND-} oxfay {/g5:&lt;/a:t&gt;&lt;/a:r&gt;}</a:t>
            </a:r>
            <a:r>
              <a:rPr lang="fr-FR" dirty="0" err="1" smtClean="0"/>
              <a:t>{g6:-ERR:REF-NOT-FOUND-}umpsjay{/g7:&lt;/a:t&gt;&lt;/a:r&gt;}</a:t>
            </a:r>
            <a:r>
              <a:rPr lang="fr-FR" dirty="0" smtClean="0"/>
              <a:t>{g8:-ERR:REF-NOT-FOUND-} overhay ethay {/g9:&lt;/a:t&gt;&lt;/a:r&gt;}</a:t>
            </a:r>
            <a:r>
              <a:rPr lang="fr-FR" dirty="0" err="1" smtClean="0"/>
              <a:t>{g10:-ERR:REF-NOT-FOUND-}azylay{/g11:&lt;/a:t&gt;&lt;/a:r&gt;}</a:t>
            </a:r>
            <a:r>
              <a:rPr lang="fr-FR" dirty="0" smtClean="0"/>
              <a:t>{g12:-ERR:REF-NOT-FOUND-} ogday. ethay uickqay {/g13:&lt;/a:t&gt;&lt;/a:r&gt;}</a:t>
            </a:r>
            <a:r>
              <a:rPr lang="fr-FR" dirty="0" err="1" smtClean="0"/>
              <a:t>{g14:-ERR:REF-NOT-FOUND-}ownbray{/g15:&lt;/a:t&gt;&lt;/a:r&gt;}</a:t>
            </a:r>
            <a:r>
              <a:rPr lang="fr-FR" dirty="0" smtClean="0"/>
              <a:t>{g16:-ERR:REF-NOT-FOUND-} oxfay {/g17:&lt;/a:t&gt;&lt;/a:r&gt;}</a:t>
            </a:r>
            <a:r>
              <a:rPr lang="fr-FR" dirty="0" err="1" smtClean="0"/>
              <a:t>{g18:-ERR:REF-NOT-FOUND-}umpsjay{/g19:&lt;/a:t&gt;&lt;/a:r&gt;}</a:t>
            </a:r>
            <a:r>
              <a:rPr lang="fr-FR" dirty="0" smtClean="0"/>
              <a:t>{g20:-ERR:REF-NOT-FOUND-} overhay ethay {/g21:&lt;/a:t&gt;&lt;/a:r&gt;}</a:t>
            </a:r>
            <a:r>
              <a:rPr lang="fr-FR" dirty="0" err="1" smtClean="0"/>
              <a:t>{g22:-ERR:REF-NOT-FOUND-}azylay{/g23:&lt;/a:t&gt;&lt;/a:r&gt;}</a:t>
            </a:r>
            <a:r>
              <a:rPr lang="fr-FR" dirty="0" smtClean="0"/>
              <a:t>{g24:-ERR:REF-NOT-FOUND-} ogday. ethay uickqay {/g25:&lt;/a:t&gt;&lt;/a:r&gt;}</a:t>
            </a:r>
            <a:r>
              <a:rPr lang="fr-FR" dirty="0" err="1" smtClean="0"/>
              <a:t>{g26:-ERR:REF-NOT-FOUND-}ownbray{/g27:&lt;/a:t&gt;&lt;/a:r&gt;}</a:t>
            </a:r>
            <a:r>
              <a:rPr lang="fr-FR" dirty="0" smtClean="0"/>
              <a:t>{g28:-ERR:REF-NOT-FOUND-} oxfay {/g29:&lt;/a:t&gt;&lt;/a:r&gt;}</a:t>
            </a:r>
            <a:r>
              <a:rPr lang="fr-FR" dirty="0" err="1" smtClean="0"/>
              <a:t>{g30:-ERR:REF-NOT-FOUND-}umpsjay{/g31:&lt;/a:t&gt;&lt;/a:r&gt;}</a:t>
            </a:r>
            <a:r>
              <a:rPr lang="fr-FR" dirty="0" smtClean="0"/>
              <a:t>{g32:-ERR:REF-NOT-FOUND-} overhay ethay {/g33:&lt;/a:t&gt;&lt;/a:r&gt;}</a:t>
            </a:r>
            <a:r>
              <a:rPr lang="fr-FR" dirty="0" err="1" smtClean="0"/>
              <a:t>{g34:-ERR:REF-NOT-FOUND-}azylay{/g35:&lt;/a:t&gt;&lt;/a:r&gt;}</a:t>
            </a:r>
            <a:r>
              <a:rPr lang="fr-FR" dirty="0" smtClean="0"/>
              <a:t>{g36:-ERR:REF-NOT-FOUND-} ogday. ethay uickqay {/g37:&lt;/a:t&gt;&lt;/a:r&gt;}</a:t>
            </a:r>
            <a:r>
              <a:rPr lang="fr-FR" dirty="0" err="1" smtClean="0"/>
              <a:t>{g38:-ERR:REF-NOT-FOUND-}ownbray{/g39:&lt;/a:t&gt;&lt;/a:r&gt;}</a:t>
            </a:r>
            <a:r>
              <a:rPr lang="fr-FR" dirty="0" smtClean="0"/>
              <a:t>{g40:-ERR:REF-NOT-FOUND-} oxfay {/g41:&lt;/a:t&gt;&lt;/a:r&gt;}</a:t>
            </a:r>
            <a:r>
              <a:rPr lang="fr-FR" dirty="0" err="1" smtClean="0"/>
              <a:t>{g42:-ERR:REF-NOT-FOUND-}umpsjay{/g43:&lt;/a:t&gt;&lt;/a:r&gt;}</a:t>
            </a:r>
            <a:r>
              <a:rPr lang="fr-FR" dirty="0" smtClean="0"/>
              <a:t>{g44:-ERR:REF-NOT-FOUND-} overhay ethay {/g45:&lt;/a:t&gt;&lt;/a:r&gt;}</a:t>
            </a:r>
            <a:r>
              <a:rPr lang="fr-FR" dirty="0" err="1" smtClean="0"/>
              <a:t>{g46:-ERR:REF-NOT-FOUND-}azylay{/g47:&lt;/a:t&gt;&lt;/a:r&gt;}</a:t>
            </a:r>
            <a:r>
              <a:rPr lang="fr-FR" dirty="0" smtClean="0"/>
              <a:t>{g48:-ERR:REF-NOT-FOUND-} ogday. ethay uickqay {/g49:&lt;/a:t&gt;&lt;/a:r&gt;}</a:t>
            </a:r>
            <a:r>
              <a:rPr lang="fr-FR" dirty="0" err="1" smtClean="0"/>
              <a:t>{g50:-ERR:REF-NOT-FOUND-}ownbray{/g51:&lt;/a:t&gt;&lt;/a:r&gt;}</a:t>
            </a:r>
            <a:r>
              <a:rPr lang="fr-FR" dirty="0" smtClean="0"/>
              <a:t>{g52:-ERR:REF-NOT-FOUND-} oxfay {/g53:&lt;/a:t&gt;&lt;/a:r&gt;}</a:t>
            </a:r>
            <a:r>
              <a:rPr lang="fr-FR" dirty="0" err="1" smtClean="0"/>
              <a:t>{g54:-ERR:REF-NOT-FOUND-}umpsjay{/g55:&lt;/a:t&gt;&lt;/a:r&gt;}</a:t>
            </a:r>
            <a:r>
              <a:rPr lang="fr-FR" dirty="0" smtClean="0"/>
              <a:t>{g56:-ERR:REF-NOT-FOUND-} overhay ethay {/g57:&lt;/a:t&gt;&lt;/a:r&gt;}</a:t>
            </a:r>
            <a:r>
              <a:rPr lang="fr-FR" dirty="0" err="1" smtClean="0"/>
              <a:t>{g58:-ERR:REF-NOT-FOUND-}azylay{/g59:&lt;/a:t&gt;&lt;/a:r&gt;}</a:t>
            </a:r>
            <a:r>
              <a:rPr lang="fr-FR" dirty="0" smtClean="0"/>
              <a:t>{g60:-ERR:REF-NOT-FOUND-} ogday. {/g61:&lt;/a:t&gt;&lt;/a:r&gt;}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{g65:-ERR:REF-NOT-FOUND-}ethay uickqay {/g66:&lt;/a:t&gt;&lt;/a:r&gt;}</a:t>
            </a:r>
            <a:r>
              <a:rPr lang="fr-FR" dirty="0" err="1" smtClean="0"/>
              <a:t>{g67:-ERR:REF-NOT-FOUND-}ownbray{/g68:&lt;/a:t&gt;&lt;/a:r&gt;}</a:t>
            </a:r>
            <a:r>
              <a:rPr lang="fr-FR" dirty="0" smtClean="0"/>
              <a:t>{g69:-ERR:REF-NOT-FOUND-} oxfay {/g70:&lt;/a:t&gt;&lt;/a:r&gt;}</a:t>
            </a:r>
            <a:r>
              <a:rPr lang="fr-FR" dirty="0" err="1" smtClean="0"/>
              <a:t>{g71:-ERR:REF-NOT-FOUND-}umpsjay{/g72:&lt;/a:t&gt;&lt;/a:r&gt;}</a:t>
            </a:r>
            <a:r>
              <a:rPr lang="fr-FR" dirty="0" smtClean="0"/>
              <a:t>{g73:-ERR:REF-NOT-FOUND-} overhay ethay {/g74:&lt;/a:t&gt;&lt;/a:r&gt;}</a:t>
            </a:r>
            <a:r>
              <a:rPr lang="fr-FR" dirty="0" err="1" smtClean="0"/>
              <a:t>{g75:-ERR:REF-NOT-FOUND-}azylay{/g76:&lt;/a:t&gt;&lt;/a:r&gt;}</a:t>
            </a:r>
            <a:r>
              <a:rPr lang="fr-FR" dirty="0" smtClean="0"/>
              <a:t>{g77:-ERR:REF-NOT-FOUND-} ogday. ethay uickqay {/g78:&lt;/a:t&gt;&lt;/a:r&gt;}</a:t>
            </a:r>
            <a:r>
              <a:rPr lang="fr-FR" dirty="0" err="1" smtClean="0"/>
              <a:t>{g79:-ERR:REF-NOT-FOUND-}ownbray{/g80:&lt;/a:t&gt;&lt;/a:r&gt;}</a:t>
            </a:r>
            <a:r>
              <a:rPr lang="fr-FR" dirty="0" smtClean="0"/>
              <a:t>{g81:-ERR:REF-NOT-FOUND-} oxfay {/g82:&lt;/a:t&gt;&lt;/a:r&gt;}</a:t>
            </a:r>
            <a:r>
              <a:rPr lang="fr-FR" dirty="0" err="1" smtClean="0"/>
              <a:t>{g83:-ERR:REF-NOT-FOUND-}umpsjay{/g84:&lt;/a:t&gt;&lt;/a:r&gt;}</a:t>
            </a:r>
            <a:r>
              <a:rPr lang="fr-FR" dirty="0" smtClean="0"/>
              <a:t>{g85:-ERR:REF-NOT-FOUND-} overhay ethay {/g86:&lt;/a:t&gt;&lt;/a:r&gt;}</a:t>
            </a:r>
            <a:r>
              <a:rPr lang="fr-FR" dirty="0" err="1" smtClean="0"/>
              <a:t>{g87:-ERR:REF-NOT-FOUND-}azylay{/g88:&lt;/a:t&gt;&lt;/a:r&gt;}</a:t>
            </a:r>
            <a:r>
              <a:rPr lang="fr-FR" dirty="0" smtClean="0"/>
              <a:t>{g89:-ERR:REF-NOT-FOUND-} ogday. ethay uickqay {/g90:&lt;/a:t&gt;&lt;/a:r&gt;}</a:t>
            </a:r>
            <a:r>
              <a:rPr lang="fr-FR" dirty="0" err="1" smtClean="0"/>
              <a:t>{g91:-ERR:REF-NOT-FOUND-}ownbray{/g92:&lt;/a:t&gt;&lt;/a:r&gt;}</a:t>
            </a:r>
            <a:r>
              <a:rPr lang="fr-FR" dirty="0" smtClean="0"/>
              <a:t>{g93:-ERR:REF-NOT-FOUND-} oxfay {/g94:&lt;/a:t&gt;&lt;/a:r&gt;}</a:t>
            </a:r>
            <a:r>
              <a:rPr lang="fr-FR" dirty="0" err="1" smtClean="0"/>
              <a:t>{g95:-ERR:REF-NOT-FOUND-}umpsjay{/g96:&lt;/a:t&gt;&lt;/a:r&gt;}</a:t>
            </a:r>
            <a:r>
              <a:rPr lang="fr-FR" dirty="0" smtClean="0"/>
              <a:t>{g97:-ERR:REF-NOT-FOUND-} overhay ethay {/g98:&lt;/a:t&gt;&lt;/a:r&gt;}</a:t>
            </a:r>
            <a:r>
              <a:rPr lang="fr-FR" dirty="0" err="1" smtClean="0"/>
              <a:t>{g99:-ERR:REF-NOT-FOUND-}azylay{/g100:&lt;/a:t&gt;&lt;/a:r&gt;}</a:t>
            </a:r>
            <a:r>
              <a:rPr lang="fr-FR" dirty="0" smtClean="0"/>
              <a:t>{g101:-ERR:REF-NOT-FOUND-} ogday. ethay uickqay {/g102:&lt;/a:t&gt;&lt;/a:r&gt;}</a:t>
            </a:r>
            <a:r>
              <a:rPr lang="fr-FR" dirty="0" err="1" smtClean="0"/>
              <a:t>{g103:-ERR:REF-NOT-FOUND-}ownbray{/g104:&lt;/a:t&gt;&lt;/a:r&gt;}</a:t>
            </a:r>
            <a:r>
              <a:rPr lang="fr-FR" dirty="0" smtClean="0"/>
              <a:t>{g105:-ERR:REF-NOT-FOUND-} oxfay {/g106:&lt;/a:t&gt;&lt;/a:r&gt;}</a:t>
            </a:r>
            <a:r>
              <a:rPr lang="fr-FR" dirty="0" err="1" smtClean="0"/>
              <a:t>{g107:-ERR:REF-NOT-FOUND-}umpsjay{/g108:&lt;/a:t&gt;&lt;/a:r&gt;}</a:t>
            </a:r>
            <a:r>
              <a:rPr lang="fr-FR" dirty="0" smtClean="0"/>
              <a:t>{g109:-ERR:REF-NOT-FOUND-} overhay ethay {/g110:&lt;/a:t&gt;&lt;/a:r&gt;}</a:t>
            </a:r>
            <a:r>
              <a:rPr lang="fr-FR" dirty="0" err="1" smtClean="0"/>
              <a:t>{g111:-ERR:REF-NOT-FOUND-}azylay{/g112:&lt;/a:t&gt;&lt;/a:r&gt;}</a:t>
            </a:r>
            <a:r>
              <a:rPr lang="fr-FR" dirty="0" smtClean="0"/>
              <a:t>{g113:-ERR:REF-NOT-FOUND-} ogday. ethay uickqay {/g114:&lt;/a:t&gt;&lt;/a:r&gt;}</a:t>
            </a:r>
            <a:r>
              <a:rPr lang="fr-FR" dirty="0" err="1" smtClean="0"/>
              <a:t>{g115:-ERR:REF-NOT-FOUND-}ownbray{/g116:&lt;/a:t&gt;&lt;/a:r&gt;}</a:t>
            </a:r>
            <a:r>
              <a:rPr lang="fr-FR" dirty="0" smtClean="0"/>
              <a:t>{g117:-ERR:REF-NOT-FOUND-} oxfay {/g118:&lt;/a:t&gt;&lt;/a:r&gt;}</a:t>
            </a:r>
            <a:r>
              <a:rPr lang="fr-FR" dirty="0" err="1" smtClean="0"/>
              <a:t>{g119:-ERR:REF-NOT-FOUND-}umpsjay{/g120:&lt;/a:t&gt;&lt;/a:r&gt;}</a:t>
            </a:r>
            <a:r>
              <a:rPr lang="fr-FR" dirty="0" smtClean="0"/>
              <a:t>{g121:-ERR:REF-NOT-FOUND-} overhay ethay {/g122:&lt;/a:t&gt;&lt;/a:r&gt;}</a:t>
            </a:r>
            <a:r>
              <a:rPr lang="fr-FR" dirty="0" err="1" smtClean="0"/>
              <a:t>{g123:-ERR:REF-NOT-FOUND-}azylay{/g124:&lt;/a:t&gt;&lt;/a:r&gt;}</a:t>
            </a:r>
            <a:r>
              <a:rPr lang="fr-FR" dirty="0" smtClean="0"/>
              <a:t>{g125:-ERR:REF-NOT-FOUND-} ogday. {/g126:&lt;/a:t&gt;&lt;/a:r&gt;}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{g130:-ERR:REF-NOT-FOUND-}ethay uickqay {/g131:&lt;/a:t&gt;&lt;/a:r&gt;}</a:t>
            </a:r>
            <a:r>
              <a:rPr lang="fr-FR" dirty="0" err="1" smtClean="0"/>
              <a:t>{g132:-ERR:REF-NOT-FOUND-}ownbray{/g133:&lt;/a:t&gt;&lt;/a:r&gt;}</a:t>
            </a:r>
            <a:r>
              <a:rPr lang="fr-FR" dirty="0" smtClean="0"/>
              <a:t>{g134:-ERR:REF-NOT-FOUND-} oxfay {/g135:&lt;/a:t&gt;&lt;/a:r&gt;}</a:t>
            </a:r>
            <a:r>
              <a:rPr lang="fr-FR" dirty="0" err="1" smtClean="0"/>
              <a:t>{g136:-ERR:REF-NOT-FOUND-}umpsjay{/g137:&lt;/a:t&gt;&lt;/a:r&gt;}</a:t>
            </a:r>
            <a:r>
              <a:rPr lang="fr-FR" dirty="0" smtClean="0"/>
              <a:t>{g138:-ERR:REF-NOT-FOUND-} overhay ethay {/g139:&lt;/a:t&gt;&lt;/a:r&gt;}</a:t>
            </a:r>
            <a:r>
              <a:rPr lang="fr-FR" dirty="0" err="1" smtClean="0"/>
              <a:t>{g140:-ERR:REF-NOT-FOUND-}azylay{/g141:&lt;/a:t&gt;&lt;/a:r&gt;}</a:t>
            </a:r>
            <a:r>
              <a:rPr lang="fr-FR" dirty="0" smtClean="0"/>
              <a:t>{g142:-ERR:REF-NOT-FOUND-} ogday. ethay uickqay {/g143:&lt;/a:t&gt;&lt;/a:r&gt;}</a:t>
            </a:r>
            <a:r>
              <a:rPr lang="fr-FR" dirty="0" err="1" smtClean="0"/>
              <a:t>{g144:-ERR:REF-NOT-FOUND-}ownbray{/g145:&lt;/a:t&gt;&lt;/a:r&gt;}</a:t>
            </a:r>
            <a:r>
              <a:rPr lang="fr-FR" dirty="0" smtClean="0"/>
              <a:t>{g146:-ERR:REF-NOT-FOUND-} oxfay {/g147:&lt;/a:t&gt;&lt;/a:r&gt;}</a:t>
            </a:r>
            <a:r>
              <a:rPr lang="fr-FR" dirty="0" err="1" smtClean="0"/>
              <a:t>{g148:-ERR:REF-NOT-FOUND-}umpsjay{/g149:&lt;/a:t&gt;&lt;/a:r&gt;}</a:t>
            </a:r>
            <a:r>
              <a:rPr lang="fr-FR" dirty="0" smtClean="0"/>
              <a:t>{g150:-ERR:REF-NOT-FOUND-} overhay ethay {/g151:&lt;/a:t&gt;&lt;/a:r&gt;}</a:t>
            </a:r>
            <a:r>
              <a:rPr lang="fr-FR" dirty="0" err="1" smtClean="0"/>
              <a:t>{g152:-ERR:REF-NOT-FOUND-}azylay{/g153:&lt;/a:t&gt;&lt;/a:r&gt;}</a:t>
            </a:r>
            <a:r>
              <a:rPr lang="fr-FR" dirty="0" smtClean="0"/>
              <a:t>{g154:-ERR:REF-NOT-FOUND-} ogday. ethay uickqay {/g155:&lt;/a:t&gt;&lt;/a:r&gt;}</a:t>
            </a:r>
            <a:r>
              <a:rPr lang="fr-FR" dirty="0" err="1" smtClean="0"/>
              <a:t>{g156:-ERR:REF-NOT-FOUND-}ownbray{/g157:&lt;/a:t&gt;&lt;/a:r&gt;}</a:t>
            </a:r>
            <a:r>
              <a:rPr lang="fr-FR" dirty="0" smtClean="0"/>
              <a:t>{g158:-ERR:REF-NOT-FOUND-} oxfay {/g159:&lt;/a:t&gt;&lt;/a:r&gt;}</a:t>
            </a:r>
            <a:r>
              <a:rPr lang="fr-FR" dirty="0" err="1" smtClean="0"/>
              <a:t>{g160:-ERR:REF-NOT-FOUND-}umpsjay{/g161:&lt;/a:t&gt;&lt;/a:r&gt;}</a:t>
            </a:r>
            <a:r>
              <a:rPr lang="fr-FR" dirty="0" smtClean="0"/>
              <a:t>{g162:-ERR:REF-NOT-FOUND-} overhay ethay {/g163:&lt;/a:t&gt;&lt;/a:r&gt;}</a:t>
            </a:r>
            <a:r>
              <a:rPr lang="fr-FR" dirty="0" err="1" smtClean="0"/>
              <a:t>{g164:-ERR:REF-NOT-FOUND-}azylay{/g165:&lt;/a:t&gt;&lt;/a:r&gt;}</a:t>
            </a:r>
            <a:r>
              <a:rPr lang="fr-FR" dirty="0" smtClean="0"/>
              <a:t>{g166:-ERR:REF-NOT-FOUND-} ogday. ethay uickqay {/g167:&lt;/a:t&gt;&lt;/a:r&gt;}</a:t>
            </a:r>
            <a:r>
              <a:rPr lang="fr-FR" dirty="0" err="1" smtClean="0"/>
              <a:t>{g168:-ERR:REF-NOT-FOUND-}ownbray{/g169:&lt;/a:t&gt;&lt;/a:r&gt;}</a:t>
            </a:r>
            <a:r>
              <a:rPr lang="fr-FR" dirty="0" smtClean="0"/>
              <a:t>{g170:-ERR:REF-NOT-FOUND-} oxfay {/g171:&lt;/a:t&gt;&lt;/a:r&gt;}</a:t>
            </a:r>
            <a:r>
              <a:rPr lang="fr-FR" dirty="0" err="1" smtClean="0"/>
              <a:t>{g172:-ERR:REF-NOT-FOUND-}umpsjay{/g173:&lt;/a:t&gt;&lt;/a:r&gt;}</a:t>
            </a:r>
            <a:r>
              <a:rPr lang="fr-FR" dirty="0" smtClean="0"/>
              <a:t>{g174:-ERR:REF-NOT-FOUND-} overhay ethay {/g175:&lt;/a:t&gt;&lt;/a:r&gt;}</a:t>
            </a:r>
            <a:r>
              <a:rPr lang="fr-FR" dirty="0" err="1" smtClean="0"/>
              <a:t>{g176:-ERR:REF-NOT-FOUND-}azylay{/g177:&lt;/a:t&gt;&lt;/a:r&gt;}</a:t>
            </a:r>
            <a:r>
              <a:rPr lang="fr-FR" dirty="0" smtClean="0"/>
              <a:t>{g178:-ERR:REF-NOT-FOUND-} ogday. ethay uickqay {/g179:&lt;/a:t&gt;&lt;/a:r&gt;}</a:t>
            </a:r>
            <a:r>
              <a:rPr lang="fr-FR" dirty="0" err="1" smtClean="0"/>
              <a:t>{g180:-ERR:REF-NOT-FOUND-}ownbray{/g181:&lt;/a:t&gt;&lt;/a:r&gt;}</a:t>
            </a:r>
            <a:r>
              <a:rPr lang="fr-FR" dirty="0" smtClean="0"/>
              <a:t>{g182:-ERR:REF-NOT-FOUND-} oxfay {/g183:&lt;/a:t&gt;&lt;/a:r&gt;}</a:t>
            </a:r>
            <a:r>
              <a:rPr lang="fr-FR" dirty="0" err="1" smtClean="0"/>
              <a:t>{g184:-ERR:REF-NOT-FOUND-}umpsjay{/g185:&lt;/a:t&gt;&lt;/a:r&gt;}</a:t>
            </a:r>
            <a:r>
              <a:rPr lang="fr-FR" dirty="0" smtClean="0"/>
              <a:t>{g186:-ERR:REF-NOT-FOUND-} overhay ethay {/g187:&lt;/a:t&gt;&lt;/a:r&gt;}</a:t>
            </a:r>
            <a:r>
              <a:rPr lang="fr-FR" dirty="0" err="1" smtClean="0"/>
              <a:t>{g188:-ERR:REF-NOT-FOUND-}azylay{/g189:&lt;/a:t&gt;&lt;/a:r&gt;}</a:t>
            </a:r>
            <a:r>
              <a:rPr lang="fr-FR" dirty="0" smtClean="0"/>
              <a:t>{g190:-ERR:REF-NOT-FOUND-} ogday. {/g191:&lt;/a:t&gt;&lt;/a:r&gt;}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