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Research of the best restaurant location in </a:t>
            </a:r>
            <a:r>
              <a:rPr lang="en-US" dirty="0" smtClean="0"/>
              <a:t>Minsk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73772"/>
          </a:xfrm>
        </p:spPr>
        <p:txBody>
          <a:bodyPr>
            <a:normAutofit/>
          </a:bodyPr>
          <a:lstStyle/>
          <a:p>
            <a:r>
              <a:rPr lang="en-US" dirty="0"/>
              <a:t>Data Science Capstone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Anastasia </a:t>
            </a:r>
            <a:r>
              <a:rPr lang="en-US" dirty="0" err="1" smtClean="0"/>
              <a:t>Gerasimovich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196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Background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Developing business sector</a:t>
            </a:r>
          </a:p>
          <a:p>
            <a:r>
              <a:rPr lang="en-US" dirty="0" smtClean="0"/>
              <a:t>Investors’ high interest</a:t>
            </a:r>
          </a:p>
          <a:p>
            <a:r>
              <a:rPr lang="en-US" dirty="0" smtClean="0"/>
              <a:t>No adequate research</a:t>
            </a:r>
          </a:p>
        </p:txBody>
      </p:sp>
      <p:pic>
        <p:nvPicPr>
          <p:cNvPr id="1026" name="Picture 2" descr="ÐÐ°ÑÑÐ¸Ð½ÐºÐ¸ Ð¿Ð¾ Ð·Ð°Ð¿ÑÐ¾ÑÑ investor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2311404"/>
            <a:ext cx="5194300" cy="346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02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and assumptions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demand on popular locations research</a:t>
            </a:r>
          </a:p>
          <a:p>
            <a:r>
              <a:rPr lang="en-US" dirty="0" smtClean="0"/>
              <a:t>Goal: s</a:t>
            </a:r>
            <a:r>
              <a:rPr lang="ru-RU" dirty="0" err="1" smtClean="0"/>
              <a:t>pecify</a:t>
            </a:r>
            <a:r>
              <a:rPr lang="ru-RU" dirty="0" smtClean="0"/>
              <a:t> </a:t>
            </a:r>
            <a:r>
              <a:rPr lang="ru-RU" dirty="0" err="1"/>
              <a:t>most</a:t>
            </a:r>
            <a:r>
              <a:rPr lang="ru-RU" dirty="0"/>
              <a:t> </a:t>
            </a:r>
            <a:r>
              <a:rPr lang="ru-RU" dirty="0" err="1"/>
              <a:t>prospective</a:t>
            </a:r>
            <a:r>
              <a:rPr lang="ru-RU" dirty="0"/>
              <a:t> </a:t>
            </a:r>
            <a:r>
              <a:rPr lang="ru-RU" dirty="0" err="1"/>
              <a:t>locations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Misnk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open</a:t>
            </a:r>
            <a:r>
              <a:rPr lang="ru-RU" dirty="0"/>
              <a:t> a </a:t>
            </a:r>
            <a:r>
              <a:rPr lang="ru-RU" dirty="0" err="1" smtClean="0"/>
              <a:t>restaurant</a:t>
            </a:r>
            <a:endParaRPr lang="en-US" dirty="0" smtClean="0"/>
          </a:p>
          <a:p>
            <a:r>
              <a:rPr lang="en-US" dirty="0" smtClean="0"/>
              <a:t>Sufficient </a:t>
            </a:r>
            <a:r>
              <a:rPr lang="en-US" dirty="0"/>
              <a:t>d</a:t>
            </a:r>
            <a:r>
              <a:rPr lang="en-US" dirty="0" smtClean="0"/>
              <a:t>ata volume available</a:t>
            </a:r>
          </a:p>
          <a:p>
            <a:r>
              <a:rPr lang="en-US" dirty="0" smtClean="0"/>
              <a:t>Assumption: </a:t>
            </a:r>
            <a:r>
              <a:rPr lang="en-US" dirty="0"/>
              <a:t>Foursquare data set is </a:t>
            </a:r>
            <a:r>
              <a:rPr lang="en-US" dirty="0" smtClean="0"/>
              <a:t>descriptive </a:t>
            </a:r>
            <a:r>
              <a:rPr lang="en-US" dirty="0"/>
              <a:t>and sufficient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066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Exploratory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Analysis</a:t>
            </a:r>
            <a:endParaRPr lang="ru-RU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0737" t="22045" r="16409" b="10301"/>
          <a:stretch/>
        </p:blipFill>
        <p:spPr bwMode="auto">
          <a:xfrm>
            <a:off x="2004290" y="2438400"/>
            <a:ext cx="6807201" cy="42210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9609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 density</a:t>
            </a:r>
            <a:endParaRPr lang="ru-RU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8659" t="53402" r="17798" b="12244"/>
          <a:stretch/>
        </p:blipFill>
        <p:spPr bwMode="auto">
          <a:xfrm>
            <a:off x="819150" y="2654439"/>
            <a:ext cx="10553700" cy="27730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6333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model and exploratory analysis executed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new restaurant should be located not more than 1916 meters away from Minsk </a:t>
            </a:r>
            <a:r>
              <a:rPr lang="en-US" dirty="0" smtClean="0"/>
              <a:t>center</a:t>
            </a:r>
          </a:p>
          <a:p>
            <a:r>
              <a:rPr lang="en-US" dirty="0" smtClean="0"/>
              <a:t>New available data to be explored</a:t>
            </a:r>
          </a:p>
          <a:p>
            <a:r>
              <a:rPr lang="en-US" dirty="0" smtClean="0"/>
              <a:t>Model to be refined with additional data in future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1264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attention!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12418255" y="7294881"/>
            <a:ext cx="936908" cy="454274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052" name="Picture 4" descr="ÐÐ°ÑÑÐ¸Ð½ÐºÐ¸ Ð¿Ð¾ Ð·Ð°Ð¿ÑÐ¾ÑÑ smil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831" y="2435957"/>
            <a:ext cx="3015930" cy="215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144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</TotalTime>
  <Words>99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2</vt:lpstr>
      <vt:lpstr>Quotable</vt:lpstr>
      <vt:lpstr> Research of the best restaurant location in Minsk</vt:lpstr>
      <vt:lpstr>Background</vt:lpstr>
      <vt:lpstr>Problem and assumptions</vt:lpstr>
      <vt:lpstr>Exploratory Data Analysis</vt:lpstr>
      <vt:lpstr>Clusters density</vt:lpstr>
      <vt:lpstr>Conclusions</vt:lpstr>
      <vt:lpstr>Thank you for attention!</vt:lpstr>
    </vt:vector>
  </TitlesOfParts>
  <Company>itransition.corp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of the best restaurant location in Minsk</dc:title>
  <dc:creator>Gerasimovich, Anastasiya2</dc:creator>
  <cp:lastModifiedBy>Gerasimovich, Anastasiya2</cp:lastModifiedBy>
  <cp:revision>2</cp:revision>
  <dcterms:created xsi:type="dcterms:W3CDTF">2019-07-15T09:54:36Z</dcterms:created>
  <dcterms:modified xsi:type="dcterms:W3CDTF">2019-07-15T10:05:52Z</dcterms:modified>
</cp:coreProperties>
</file>