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70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542C-FF43-824F-A32D-FDBF07ABB17C}" type="datetimeFigureOut">
              <a:rPr lang="da-DK" smtClean="0"/>
              <a:t>07/06/2019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E9E20-DA9A-4F4F-A567-7222929628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466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Asger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572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Martin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821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William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436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Andreas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228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9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4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696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334-5127-B04F-B255-00948665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da-DK" dirty="0"/>
              <a:t>Fog projekt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0B95-B12A-E646-9402-21D1E0897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da-DK" dirty="0"/>
              <a:t>Af Andreas, Asger, Martin og William </a:t>
            </a:r>
          </a:p>
        </p:txBody>
      </p:sp>
    </p:spTree>
    <p:extLst>
      <p:ext uri="{BB962C8B-B14F-4D97-AF65-F5344CB8AC3E}">
        <p14:creationId xmlns:p14="http://schemas.microsoft.com/office/powerpoint/2010/main" val="362089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D810-2FF8-A44C-A3AA-4C0622DA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User Story #14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88DA-7B70-1C41-B0D5-192D58A0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som sælger, vil jeg gerne generer styklister for en carport med vilkårlige mål uden hældning og med skur</a:t>
            </a:r>
          </a:p>
          <a:p>
            <a:pPr lvl="1"/>
            <a:r>
              <a:rPr lang="da-DK" dirty="0"/>
              <a:t>Størrelse: large</a:t>
            </a:r>
          </a:p>
          <a:p>
            <a:pPr lvl="1"/>
            <a:r>
              <a:rPr lang="da-DK" dirty="0"/>
              <a:t>Accept kriterium: 100% korrekt stykliste beregnet på vilkårlige indtastede mål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089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C837-AB70-F94F-A943-BBC4B7E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SCRUM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B19C-D501-8644-8368-506EE9C47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B7EF6D-D53B-2641-9304-F6405AAD0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Disponering af tid</a:t>
            </a:r>
          </a:p>
          <a:p>
            <a:r>
              <a:rPr lang="da-DK" dirty="0"/>
              <a:t>PO kræver resultater</a:t>
            </a:r>
          </a:p>
          <a:p>
            <a:r>
              <a:rPr lang="da-DK" dirty="0"/>
              <a:t>Teknisk </a:t>
            </a:r>
            <a:r>
              <a:rPr lang="da-DK" dirty="0" err="1"/>
              <a:t>review</a:t>
            </a:r>
            <a:r>
              <a:rPr lang="da-DK" dirty="0"/>
              <a:t>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CA41D-67BB-5444-A733-9E821783C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Pros</a:t>
            </a:r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6BF73F-D1C0-F04D-9674-2D01D0FEB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Indblik</a:t>
            </a:r>
          </a:p>
          <a:p>
            <a:r>
              <a:rPr lang="da-DK" dirty="0"/>
              <a:t>Struktur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52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A7DB-102F-0A4A-B182-8A266A36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a-DK"/>
              <a:t>Arkitektur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06DFC6F-3DB2-CF4C-A4E4-0E899C65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2457449"/>
            <a:ext cx="6130003" cy="4297680"/>
          </a:xfrm>
        </p:spPr>
        <p:txBody>
          <a:bodyPr anchor="ctr">
            <a:normAutofit/>
          </a:bodyPr>
          <a:lstStyle/>
          <a:p>
            <a:r>
              <a:rPr lang="da-DK" dirty="0"/>
              <a:t>(Tre lags arkitektur)</a:t>
            </a:r>
          </a:p>
          <a:p>
            <a:r>
              <a:rPr lang="da-DK" dirty="0"/>
              <a:t>Interface</a:t>
            </a:r>
          </a:p>
          <a:p>
            <a:r>
              <a:rPr lang="da-DK" dirty="0"/>
              <a:t>Commands</a:t>
            </a:r>
          </a:p>
          <a:p>
            <a:pPr lvl="1"/>
            <a:r>
              <a:rPr lang="da-DK" dirty="0" err="1"/>
              <a:t>Hashmap</a:t>
            </a:r>
            <a:endParaRPr lang="da-DK" dirty="0"/>
          </a:p>
          <a:p>
            <a:pPr lvl="1"/>
            <a:r>
              <a:rPr lang="da-DK" dirty="0" err="1"/>
              <a:t>Syncronized</a:t>
            </a:r>
            <a:r>
              <a:rPr lang="da-DK" dirty="0"/>
              <a:t> </a:t>
            </a:r>
            <a:r>
              <a:rPr lang="da-DK" dirty="0" err="1"/>
              <a:t>static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Command </a:t>
            </a:r>
            <a:r>
              <a:rPr lang="da-DK" dirty="0" err="1"/>
              <a:t>target</a:t>
            </a:r>
            <a:r>
              <a:rPr lang="da-DK" dirty="0"/>
              <a:t> entitet klasse</a:t>
            </a:r>
          </a:p>
          <a:p>
            <a:pPr lvl="1"/>
            <a:endParaRPr lang="da-DK" dirty="0"/>
          </a:p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 eksempel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501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EF61A-EB4F-164E-929E-7CBAB1A4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a-DK"/>
              <a:t>jquery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5DDE38-FE75-A440-B860-2CDF104A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da-DK"/>
              <a:t>Document </a:t>
            </a:r>
            <a:r>
              <a:rPr lang="da-DK" err="1"/>
              <a:t>ready</a:t>
            </a:r>
            <a:r>
              <a:rPr lang="da-DK"/>
              <a:t> funktion </a:t>
            </a:r>
          </a:p>
          <a:p>
            <a:r>
              <a:rPr lang="da-DK"/>
              <a:t>”</a:t>
            </a:r>
            <a:r>
              <a:rPr lang="da-DK" err="1"/>
              <a:t>ajaxForm</a:t>
            </a:r>
            <a:r>
              <a:rPr lang="da-DK"/>
              <a:t>” id </a:t>
            </a:r>
          </a:p>
          <a:p>
            <a:r>
              <a:rPr lang="da-DK"/>
              <a:t>Ajax funktion </a:t>
            </a:r>
          </a:p>
          <a:p>
            <a:pPr lvl="1"/>
            <a:r>
              <a:rPr lang="da-DK"/>
              <a:t>Done funktion</a:t>
            </a:r>
          </a:p>
          <a:p>
            <a:r>
              <a:rPr lang="da-DK"/>
              <a:t>Register form 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313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104</Words>
  <Application>Microsoft Macintosh PowerPoint</Application>
  <PresentationFormat>Widescreen</PresentationFormat>
  <Paragraphs>41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Fog projekt </vt:lpstr>
      <vt:lpstr>User Story #14</vt:lpstr>
      <vt:lpstr>SCRUM</vt:lpstr>
      <vt:lpstr>Arkitektur</vt:lpstr>
      <vt:lpstr>jquery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projekt </dc:title>
  <dc:creator>Asger Hermind Sørensen</dc:creator>
  <cp:lastModifiedBy>Asger Hermind Sørensen</cp:lastModifiedBy>
  <cp:revision>5</cp:revision>
  <dcterms:created xsi:type="dcterms:W3CDTF">2019-06-07T06:03:02Z</dcterms:created>
  <dcterms:modified xsi:type="dcterms:W3CDTF">2019-06-09T19:23:45Z</dcterms:modified>
</cp:coreProperties>
</file>