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0"/>
  </p:normalViewPr>
  <p:slideViewPr>
    <p:cSldViewPr snapToGrid="0" snapToObjects="1">
      <p:cViewPr>
        <p:scale>
          <a:sx n="53" d="100"/>
          <a:sy n="53" d="100"/>
        </p:scale>
        <p:origin x="107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542C-FF43-824F-A32D-FDBF07ABB17C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9E20-DA9A-4F4F-A567-7222929628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46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Asger +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72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Martin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2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William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36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Andreas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9E20-DA9A-4F4F-A567-7222929628A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2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69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CC4C-B94E-E54B-8344-B285B946A905}" type="datetimeFigureOut">
              <a:rPr lang="da-DK" smtClean="0"/>
              <a:t>10/06/2019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4C57CC-0897-E145-87B3-924BE090706F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3334-5127-B04F-B255-00948665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da-DK" dirty="0"/>
              <a:t>Fog projekt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0B95-B12A-E646-9402-21D1E0897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a-DK" dirty="0"/>
              <a:t>Af Andreas, Asger, Martin og William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B1F5F-8DA6-A546-BADA-B52B2C58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t="16187" b="6532"/>
          <a:stretch>
            <a:fillRect/>
          </a:stretch>
        </p:blipFill>
        <p:spPr>
          <a:xfrm>
            <a:off x="1090833" y="-4828832"/>
            <a:ext cx="9964019" cy="398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8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33 -0.0699 L 0.01002 0.92824 " pathEditMode="relative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D810-2FF8-A44C-A3AA-4C0622D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Story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88DA-7B70-1C41-B0D5-192D58A0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sælger, vil jeg gerne generer styklister for en carport med vilkårlige mål uden hældning og med skur</a:t>
            </a:r>
          </a:p>
          <a:p>
            <a:pPr lvl="1"/>
            <a:r>
              <a:rPr lang="da-DK" dirty="0"/>
              <a:t>Størrelse: large</a:t>
            </a:r>
          </a:p>
          <a:p>
            <a:pPr lvl="1"/>
            <a:r>
              <a:rPr lang="da-DK" dirty="0"/>
              <a:t>Accept kriterium: 100% korrekt stykliste beregnet på vilkårlige indtastede mål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08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C837-AB70-F94F-A943-BBC4B7E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Ulemper og fordele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B19C-D501-8644-8368-506EE9C4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7EF6D-D53B-2641-9304-F6405AAD0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PO kræver resultater</a:t>
            </a:r>
          </a:p>
          <a:p>
            <a:r>
              <a:rPr lang="da-DK" dirty="0"/>
              <a:t>Teknisk </a:t>
            </a:r>
            <a:r>
              <a:rPr lang="da-DK" dirty="0" err="1"/>
              <a:t>review</a:t>
            </a:r>
            <a:r>
              <a:rPr lang="da-DK" dirty="0"/>
              <a:t>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CA41D-67BB-5444-A733-9E821783C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Pros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6BF73F-D1C0-F04D-9674-2D01D0FEB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Disponering af tid</a:t>
            </a:r>
          </a:p>
          <a:p>
            <a:r>
              <a:rPr lang="da-DK" dirty="0"/>
              <a:t>Indblik</a:t>
            </a:r>
          </a:p>
          <a:p>
            <a:r>
              <a:rPr lang="da-DK" dirty="0"/>
              <a:t>Struktur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2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A7DB-102F-0A4A-B182-8A266A36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/>
              <a:t>Arkitektur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06DFC6F-3DB2-CF4C-A4E4-0E899C6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245744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 dirty="0"/>
              <a:t>(Tre lags arkitektur)</a:t>
            </a:r>
          </a:p>
          <a:p>
            <a:r>
              <a:rPr lang="da-DK" dirty="0"/>
              <a:t>Interface</a:t>
            </a:r>
          </a:p>
          <a:p>
            <a:r>
              <a:rPr lang="da-DK" dirty="0"/>
              <a:t>Commands</a:t>
            </a:r>
          </a:p>
          <a:p>
            <a:pPr lvl="1"/>
            <a:r>
              <a:rPr lang="da-DK" dirty="0" err="1"/>
              <a:t>Hashmap</a:t>
            </a:r>
            <a:endParaRPr lang="da-DK" dirty="0"/>
          </a:p>
          <a:p>
            <a:pPr lvl="1"/>
            <a:r>
              <a:rPr lang="da-DK" dirty="0"/>
              <a:t>Command </a:t>
            </a:r>
            <a:r>
              <a:rPr lang="da-DK" dirty="0" err="1"/>
              <a:t>target</a:t>
            </a:r>
            <a:r>
              <a:rPr lang="da-DK" dirty="0"/>
              <a:t> entitet klasse</a:t>
            </a:r>
          </a:p>
          <a:p>
            <a:pPr lvl="1"/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eksempel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D7E63-4496-2046-8036-DCCE229659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1534164" y="823765"/>
            <a:ext cx="10702122" cy="521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A71A5-29FB-0D4D-A9A1-CC8B7C5E112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782247" y="640078"/>
            <a:ext cx="10531517" cy="5394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01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45 0 L 1.00716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16 0 L 1.00716 -1.05833 " pathEditMode="relative" ptsTypes="AA">
                                      <p:cBhvr>
                                        <p:cTn id="1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87 0.01343 L -1.1444 0.01343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F61A-EB4F-164E-929E-7CBAB1A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da-DK" dirty="0" err="1"/>
              <a:t>jquery</a:t>
            </a:r>
            <a:endParaRPr lang="da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5DDE38-FE75-A440-B860-2CDF104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da-DK" dirty="0" err="1"/>
              <a:t>EventListener</a:t>
            </a:r>
            <a:r>
              <a:rPr lang="da-DK" dirty="0"/>
              <a:t> </a:t>
            </a:r>
          </a:p>
          <a:p>
            <a:r>
              <a:rPr lang="da-DK" dirty="0" err="1"/>
              <a:t>jQuery</a:t>
            </a:r>
            <a:r>
              <a:rPr lang="da-DK" dirty="0"/>
              <a:t> Ajax</a:t>
            </a:r>
          </a:p>
          <a:p>
            <a:pPr lvl="1"/>
            <a:r>
              <a:rPr lang="da-DK" dirty="0"/>
              <a:t>Done event</a:t>
            </a:r>
          </a:p>
          <a:p>
            <a:r>
              <a:rPr lang="da-DK" dirty="0"/>
              <a:t>”</a:t>
            </a:r>
            <a:r>
              <a:rPr lang="da-DK" dirty="0" err="1"/>
              <a:t>ajaxForm</a:t>
            </a:r>
            <a:r>
              <a:rPr lang="da-DK" dirty="0"/>
              <a:t>”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DFF3B-2ADD-6147-8CD6-2CE96962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801049" y="219240"/>
            <a:ext cx="10543679" cy="6419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91 -0.00139 L -1.072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103</Words>
  <Application>Microsoft Macintosh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Fog projekt </vt:lpstr>
      <vt:lpstr>User Story #14</vt:lpstr>
      <vt:lpstr>Ulemper og fordele</vt:lpstr>
      <vt:lpstr>Arkitektur</vt:lpstr>
      <vt:lpstr>jquery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projekt </dc:title>
  <dc:creator>Asger Hermind Sørensen</dc:creator>
  <cp:lastModifiedBy>Asger Hermind Sørensen</cp:lastModifiedBy>
  <cp:revision>9</cp:revision>
  <dcterms:created xsi:type="dcterms:W3CDTF">2019-06-07T06:03:02Z</dcterms:created>
  <dcterms:modified xsi:type="dcterms:W3CDTF">2019-06-11T07:50:00Z</dcterms:modified>
</cp:coreProperties>
</file>