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2"/>
  </p:normalViewPr>
  <p:slideViewPr>
    <p:cSldViewPr snapToGrid="0" snapToObjects="1">
      <p:cViewPr>
        <p:scale>
          <a:sx n="69" d="100"/>
          <a:sy n="69" d="100"/>
        </p:scale>
        <p:origin x="48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6141-C69E-6E40-8AE4-DC252EE40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Fog 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C63AF-2B15-6048-982F-5C488607D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Med Andreas Vikke,  Asger Sørensen, Martin Frederiksen og William Huusfeldt.</a:t>
            </a:r>
          </a:p>
        </p:txBody>
      </p:sp>
    </p:spTree>
    <p:extLst>
      <p:ext uri="{BB962C8B-B14F-4D97-AF65-F5344CB8AC3E}">
        <p14:creationId xmlns:p14="http://schemas.microsoft.com/office/powerpoint/2010/main" val="119820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73B21-63B9-7149-8D6B-DB81D3D5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a-DK">
                <a:solidFill>
                  <a:schemeClr val="bg1"/>
                </a:solidFill>
              </a:rPr>
              <a:t>Interessent analyse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605B0B-B6D6-41B4-8F71-86EF4CC4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5F74C93-BE8D-6F41-844A-F6A4E8E6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659133"/>
            <a:ext cx="7840132" cy="55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9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F58EBD-F53C-DE4B-9E3A-4EA3AA2D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831" y="-326597"/>
            <a:ext cx="13309661" cy="94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6FF5E-65BC-EC4D-9175-CC0DBA8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SWOT ANALYSE - FOG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813D4B-11C3-4C39-BD2B-880CF382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0A7D163-A051-E74F-8D88-4D98B30E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98" y="-941009"/>
            <a:ext cx="8186168" cy="1013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1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71D0F-CABB-4D4F-9829-B23CF9C6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SWOT </a:t>
            </a:r>
            <a:r>
              <a:rPr lang="en-US" dirty="0" err="1">
                <a:solidFill>
                  <a:schemeClr val="bg1"/>
                </a:solidFill>
              </a:rPr>
              <a:t>Analyse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Projektet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C4661F7-B0EC-405D-815B-A84DF57C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CBAA42D4-0CC2-1B48-9281-C3D635B8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34" y="-970729"/>
            <a:ext cx="8672078" cy="103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3EAE9-11AF-2C49-A6D5-C5131C1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Mål og formål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173B02C1-68A5-6C43-AA30-F0A55369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147"/>
          <a:stretch/>
        </p:blipFill>
        <p:spPr>
          <a:xfrm>
            <a:off x="4372813" y="631371"/>
            <a:ext cx="8118956" cy="5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A9CE3-5632-4142-BB38-A504E250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Domæne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02F06-7411-A146-B49D-DD18C2DDC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086" y="640078"/>
            <a:ext cx="6527828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7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2C81A-54F2-AF44-B9CD-774625B9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Use case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90A4F-F09A-EA47-B20E-34E8A09E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882" y="1122807"/>
            <a:ext cx="586445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71473F-5E9C-BC48-AC13-3F4715E1F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7" y="158249"/>
            <a:ext cx="8969829" cy="65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745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7031</TotalTime>
  <Words>33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Fog Løsning</vt:lpstr>
      <vt:lpstr>Interessent analyse</vt:lpstr>
      <vt:lpstr>PowerPoint Presentation</vt:lpstr>
      <vt:lpstr>SWOT ANALYSE - FOG</vt:lpstr>
      <vt:lpstr>SWOT Analyse - Projektet</vt:lpstr>
      <vt:lpstr>Mål og formål</vt:lpstr>
      <vt:lpstr>Domæne model</vt:lpstr>
      <vt:lpstr>Use case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Løsning</dc:title>
  <dc:creator>Asger Hermind Sørensen</dc:creator>
  <cp:lastModifiedBy>Asger Hermind Sørensen</cp:lastModifiedBy>
  <cp:revision>6</cp:revision>
  <dcterms:created xsi:type="dcterms:W3CDTF">2019-04-04T18:47:30Z</dcterms:created>
  <dcterms:modified xsi:type="dcterms:W3CDTF">2019-04-09T15:58:53Z</dcterms:modified>
</cp:coreProperties>
</file>