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70"/>
  </p:normalViewPr>
  <p:slideViewPr>
    <p:cSldViewPr snapToGrid="0" snapToObjects="1">
      <p:cViewPr>
        <p:scale>
          <a:sx n="45" d="100"/>
          <a:sy n="45" d="100"/>
        </p:scale>
        <p:origin x="1392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B542C-FF43-824F-A32D-FDBF07ABB17C}" type="datetimeFigureOut">
              <a:rPr lang="da-DK" smtClean="0"/>
              <a:t>10/06/2019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0E9E20-DA9A-4F4F-A567-7222929628A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54661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Asger +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E9E20-DA9A-4F4F-A567-7222929628AA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5722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Martin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E9E20-DA9A-4F4F-A567-7222929628AA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18213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William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E9E20-DA9A-4F4F-A567-7222929628AA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34363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Andreas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E9E20-DA9A-4F4F-A567-7222929628AA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02285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CC4C-B94E-E54B-8344-B285B946A905}" type="datetimeFigureOut">
              <a:rPr lang="da-DK" smtClean="0"/>
              <a:t>10/06/2019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D4C57CC-0897-E145-87B3-924BE090706F}" type="slidenum">
              <a:rPr lang="da-DK" smtClean="0"/>
              <a:t>‹#›</a:t>
            </a:fld>
            <a:endParaRPr lang="da-DK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4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CC4C-B94E-E54B-8344-B285B946A905}" type="datetimeFigureOut">
              <a:rPr lang="da-DK" smtClean="0"/>
              <a:t>10/06/2019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57CC-0897-E145-87B3-924BE090706F}" type="slidenum">
              <a:rPr lang="da-DK" smtClean="0"/>
              <a:t>‹#›</a:t>
            </a:fld>
            <a:endParaRPr lang="da-DK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094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CC4C-B94E-E54B-8344-B285B946A905}" type="datetimeFigureOut">
              <a:rPr lang="da-DK" smtClean="0"/>
              <a:t>10/06/2019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57CC-0897-E145-87B3-924BE090706F}" type="slidenum">
              <a:rPr lang="da-DK" smtClean="0"/>
              <a:t>‹#›</a:t>
            </a:fld>
            <a:endParaRPr lang="da-DK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55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CC4C-B94E-E54B-8344-B285B946A905}" type="datetimeFigureOut">
              <a:rPr lang="da-DK" smtClean="0"/>
              <a:t>10/06/2019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57CC-0897-E145-87B3-924BE090706F}" type="slidenum">
              <a:rPr lang="da-DK" smtClean="0"/>
              <a:t>‹#›</a:t>
            </a:fld>
            <a:endParaRPr lang="da-DK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472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CC4C-B94E-E54B-8344-B285B946A905}" type="datetimeFigureOut">
              <a:rPr lang="da-DK" smtClean="0"/>
              <a:t>10/06/2019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57CC-0897-E145-87B3-924BE090706F}" type="slidenum">
              <a:rPr lang="da-DK" smtClean="0"/>
              <a:t>‹#›</a:t>
            </a:fld>
            <a:endParaRPr lang="da-DK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506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CC4C-B94E-E54B-8344-B285B946A905}" type="datetimeFigureOut">
              <a:rPr lang="da-DK" smtClean="0"/>
              <a:t>10/06/2019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57CC-0897-E145-87B3-924BE090706F}" type="slidenum">
              <a:rPr lang="da-DK" smtClean="0"/>
              <a:t>‹#›</a:t>
            </a:fld>
            <a:endParaRPr lang="da-DK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489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CC4C-B94E-E54B-8344-B285B946A905}" type="datetimeFigureOut">
              <a:rPr lang="da-DK" smtClean="0"/>
              <a:t>10/06/2019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57CC-0897-E145-87B3-924BE090706F}" type="slidenum">
              <a:rPr lang="da-DK" smtClean="0"/>
              <a:t>‹#›</a:t>
            </a:fld>
            <a:endParaRPr lang="da-DK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902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CC4C-B94E-E54B-8344-B285B946A905}" type="datetimeFigureOut">
              <a:rPr lang="da-DK" smtClean="0"/>
              <a:t>10/06/2019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57CC-0897-E145-87B3-924BE090706F}" type="slidenum">
              <a:rPr lang="da-DK" smtClean="0"/>
              <a:t>‹#›</a:t>
            </a:fld>
            <a:endParaRPr lang="da-DK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935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CC4C-B94E-E54B-8344-B285B946A905}" type="datetimeFigureOut">
              <a:rPr lang="da-DK" smtClean="0"/>
              <a:t>10/06/2019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57CC-0897-E145-87B3-924BE090706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6696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CC4C-B94E-E54B-8344-B285B946A905}" type="datetimeFigureOut">
              <a:rPr lang="da-DK" smtClean="0"/>
              <a:t>10/06/2019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57CC-0897-E145-87B3-924BE090706F}" type="slidenum">
              <a:rPr lang="da-DK" smtClean="0"/>
              <a:t>‹#›</a:t>
            </a:fld>
            <a:endParaRPr lang="da-DK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017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C7DCC4C-B94E-E54B-8344-B285B946A905}" type="datetimeFigureOut">
              <a:rPr lang="da-DK" smtClean="0"/>
              <a:t>10/06/2019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57CC-0897-E145-87B3-924BE090706F}" type="slidenum">
              <a:rPr lang="da-DK" smtClean="0"/>
              <a:t>‹#›</a:t>
            </a:fld>
            <a:endParaRPr lang="da-DK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819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DCC4C-B94E-E54B-8344-B285B946A905}" type="datetimeFigureOut">
              <a:rPr lang="da-DK" smtClean="0"/>
              <a:t>10/06/2019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D4C57CC-0897-E145-87B3-924BE090706F}" type="slidenum">
              <a:rPr lang="da-DK" smtClean="0"/>
              <a:t>‹#›</a:t>
            </a:fld>
            <a:endParaRPr lang="da-DK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76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23334-5127-B04F-B255-00948665B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/>
          <a:lstStyle/>
          <a:p>
            <a:r>
              <a:rPr lang="da-DK" dirty="0"/>
              <a:t>Fog projekt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060B95-B12A-E646-9402-21D1E0897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/>
          <a:lstStyle/>
          <a:p>
            <a:r>
              <a:rPr lang="da-DK" dirty="0"/>
              <a:t>Af Andreas, Asger, Martin og William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4B1F5F-8DA6-A546-BADA-B52B2C58BDF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 t="16187" b="6532"/>
          <a:stretch>
            <a:fillRect/>
          </a:stretch>
        </p:blipFill>
        <p:spPr>
          <a:xfrm>
            <a:off x="1090833" y="-4828832"/>
            <a:ext cx="9964019" cy="39852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089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433 -0.0699 L 0.01002 0.92824 " pathEditMode="relative" ptsTypes="AA">
                                      <p:cBhvr>
                                        <p:cTn id="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6D810-2FF8-A44C-A3AA-4C0622DA9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User Story #14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288DA-7B70-1C41-B0D5-192D58A0A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som sælger, vil jeg gerne generer styklister for en carport med vilkårlige mål uden hældning og med skur</a:t>
            </a:r>
          </a:p>
          <a:p>
            <a:pPr lvl="1"/>
            <a:r>
              <a:rPr lang="da-DK" dirty="0"/>
              <a:t>Størrelse: large</a:t>
            </a:r>
          </a:p>
          <a:p>
            <a:pPr lvl="1"/>
            <a:r>
              <a:rPr lang="da-DK" dirty="0"/>
              <a:t>Accept kriterium: 100% korrekt stykliste beregnet på vilkårlige indtastede mål</a:t>
            </a:r>
          </a:p>
          <a:p>
            <a:pPr lvl="1"/>
            <a:endParaRPr lang="da-DK" dirty="0"/>
          </a:p>
          <a:p>
            <a:pPr lvl="1"/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40899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1C837-AB70-F94F-A943-BBC4B7E57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SCRUM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8B19C-D501-8644-8368-506EE9C474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Cons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B7EF6D-D53B-2641-9304-F6405AAD07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a-DK" dirty="0"/>
              <a:t>Disponering af tid</a:t>
            </a:r>
          </a:p>
          <a:p>
            <a:r>
              <a:rPr lang="da-DK" dirty="0"/>
              <a:t>PO kræver resultater</a:t>
            </a:r>
          </a:p>
          <a:p>
            <a:r>
              <a:rPr lang="da-DK" dirty="0"/>
              <a:t>Teknisk </a:t>
            </a:r>
            <a:r>
              <a:rPr lang="da-DK" dirty="0" err="1"/>
              <a:t>review</a:t>
            </a:r>
            <a:r>
              <a:rPr lang="da-DK" dirty="0"/>
              <a:t> 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ECA41D-67BB-5444-A733-9E821783CF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a-DK" dirty="0" err="1"/>
              <a:t>Pros</a:t>
            </a:r>
            <a:endParaRPr lang="da-DK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66BF73F-D1C0-F04D-9674-2D01D0FEB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a-DK" dirty="0"/>
              <a:t>Disponering af tid</a:t>
            </a:r>
          </a:p>
          <a:p>
            <a:r>
              <a:rPr lang="da-DK" dirty="0"/>
              <a:t>Indblik</a:t>
            </a:r>
          </a:p>
          <a:p>
            <a:r>
              <a:rPr lang="da-DK" dirty="0"/>
              <a:t>Struktur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7528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7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7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7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38A7DB-102F-0A4A-B182-8A266A362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da-DK"/>
              <a:t>Arkitektur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106DFC6F-3DB2-CF4C-A4E4-0E899C65A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2457449"/>
            <a:ext cx="6130003" cy="4297680"/>
          </a:xfrm>
        </p:spPr>
        <p:txBody>
          <a:bodyPr anchor="ctr">
            <a:normAutofit/>
          </a:bodyPr>
          <a:lstStyle/>
          <a:p>
            <a:r>
              <a:rPr lang="da-DK" dirty="0"/>
              <a:t>(Tre lags arkitektur)</a:t>
            </a:r>
          </a:p>
          <a:p>
            <a:r>
              <a:rPr lang="da-DK" dirty="0"/>
              <a:t>Interface</a:t>
            </a:r>
          </a:p>
          <a:p>
            <a:r>
              <a:rPr lang="da-DK" dirty="0"/>
              <a:t>Commands</a:t>
            </a:r>
          </a:p>
          <a:p>
            <a:pPr lvl="1"/>
            <a:r>
              <a:rPr lang="da-DK" dirty="0" err="1"/>
              <a:t>Hashmap</a:t>
            </a:r>
            <a:endParaRPr lang="da-DK" dirty="0"/>
          </a:p>
          <a:p>
            <a:pPr lvl="1"/>
            <a:r>
              <a:rPr lang="da-DK" dirty="0" err="1"/>
              <a:t>Syncronized</a:t>
            </a:r>
            <a:r>
              <a:rPr lang="da-DK" dirty="0"/>
              <a:t> </a:t>
            </a:r>
            <a:r>
              <a:rPr lang="da-DK" dirty="0" err="1"/>
              <a:t>static</a:t>
            </a:r>
            <a:r>
              <a:rPr lang="da-DK" dirty="0"/>
              <a:t> </a:t>
            </a:r>
          </a:p>
          <a:p>
            <a:pPr lvl="1"/>
            <a:r>
              <a:rPr lang="da-DK" dirty="0"/>
              <a:t>Command </a:t>
            </a:r>
            <a:r>
              <a:rPr lang="da-DK" dirty="0" err="1"/>
              <a:t>target</a:t>
            </a:r>
            <a:r>
              <a:rPr lang="da-DK" dirty="0"/>
              <a:t> entitet klasse</a:t>
            </a:r>
          </a:p>
          <a:p>
            <a:pPr lvl="1"/>
            <a:endParaRPr lang="da-DK" dirty="0"/>
          </a:p>
          <a:p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user</a:t>
            </a:r>
            <a:r>
              <a:rPr lang="da-DK" dirty="0"/>
              <a:t> </a:t>
            </a:r>
            <a:r>
              <a:rPr lang="da-DK" dirty="0" err="1"/>
              <a:t>command</a:t>
            </a:r>
            <a:r>
              <a:rPr lang="da-DK" dirty="0"/>
              <a:t> eksempel</a:t>
            </a:r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  <a:p>
            <a:pPr lvl="1"/>
            <a:endParaRPr lang="da-DK" dirty="0"/>
          </a:p>
          <a:p>
            <a:endParaRPr lang="da-D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4D7E63-4496-2046-8036-DCCE229659D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-11534164" y="823765"/>
            <a:ext cx="10702122" cy="5210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9A71A5-29FB-0D4D-A9A1-CC8B7C5E112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4782247" y="640078"/>
            <a:ext cx="10531517" cy="53941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501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445 0 L 1.00716 0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5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0716 0 L 1.00716 -1.05833 " pathEditMode="relative" ptsTypes="AA">
                                      <p:cBhvr>
                                        <p:cTn id="10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487 0.01343 L -1.1444 0.01343 " pathEditMode="relative" rAng="0" ptsTypes="AA">
                                      <p:cBhvr>
                                        <p:cTn id="14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4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5EF61A-EB4F-164E-929E-7CBAB1A46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da-DK"/>
              <a:t>jquery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D5DDE38-FE75-A440-B860-2CDF104AB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r>
              <a:rPr lang="da-DK" dirty="0"/>
              <a:t>Document </a:t>
            </a:r>
            <a:r>
              <a:rPr lang="da-DK" dirty="0" err="1"/>
              <a:t>ready</a:t>
            </a:r>
            <a:r>
              <a:rPr lang="da-DK" dirty="0"/>
              <a:t> funktion </a:t>
            </a:r>
          </a:p>
          <a:p>
            <a:r>
              <a:rPr lang="da-DK" dirty="0"/>
              <a:t>”</a:t>
            </a:r>
            <a:r>
              <a:rPr lang="da-DK" dirty="0" err="1"/>
              <a:t>ajaxForm</a:t>
            </a:r>
            <a:r>
              <a:rPr lang="da-DK" dirty="0"/>
              <a:t>” id </a:t>
            </a:r>
          </a:p>
          <a:p>
            <a:r>
              <a:rPr lang="da-DK" dirty="0"/>
              <a:t>Ajax funktion </a:t>
            </a:r>
          </a:p>
          <a:p>
            <a:pPr lvl="1"/>
            <a:r>
              <a:rPr lang="da-DK" dirty="0"/>
              <a:t>Done funktion</a:t>
            </a:r>
          </a:p>
          <a:p>
            <a:r>
              <a:rPr lang="da-DK" dirty="0"/>
              <a:t>Register form </a:t>
            </a:r>
          </a:p>
          <a:p>
            <a:endParaRPr lang="da-D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9DFF3B-2ADD-6147-8CD6-2CE9696237E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3801049" y="219240"/>
            <a:ext cx="10543679" cy="6419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31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791 -0.00139 L -1.07278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0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4566</TotalTime>
  <Words>107</Words>
  <Application>Microsoft Macintosh PowerPoint</Application>
  <PresentationFormat>Widescreen</PresentationFormat>
  <Paragraphs>42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MT</vt:lpstr>
      <vt:lpstr>Gallery</vt:lpstr>
      <vt:lpstr>Fog projekt </vt:lpstr>
      <vt:lpstr>User Story #14</vt:lpstr>
      <vt:lpstr>SCRUM</vt:lpstr>
      <vt:lpstr>Arkitektur</vt:lpstr>
      <vt:lpstr>jquery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Fog projekt </dc:title>
  <dc:creator>Asger Hermind Sørensen</dc:creator>
  <cp:lastModifiedBy>Asger Hermind Sørensen</cp:lastModifiedBy>
  <cp:revision>8</cp:revision>
  <dcterms:created xsi:type="dcterms:W3CDTF">2019-06-07T06:03:02Z</dcterms:created>
  <dcterms:modified xsi:type="dcterms:W3CDTF">2019-06-11T06:42:50Z</dcterms:modified>
</cp:coreProperties>
</file>