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7" Type="http://schemas.openxmlformats.org/officeDocument/2006/relationships/viewProps" Target="viewProps.xml" /><Relationship Id="rId5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jp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jp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jp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jp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jp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jp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jp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jp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jp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jp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jp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git</a:t>
            </a:r>
            <a:br/>
            <a:br/>
            <a:r>
              <a:rPr/>
              <a:t>Гнатюк</a:t>
            </a:r>
            <a:r>
              <a:rPr/>
              <a:t> </a:t>
            </a:r>
            <a:r>
              <a:rPr/>
              <a:t>Анастасия</a:t>
            </a:r>
            <a:r>
              <a:rPr/>
              <a:t> </a:t>
            </a:r>
            <a:r>
              <a:rPr/>
              <a:t>Станиславовна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1.2.3 Проверка состояние репозитория</a:t>
            </a:r>
          </a:p>
          <a:p>
            <a:pPr lvl="0" marL="0" indent="0">
              <a:buNone/>
            </a:pPr>
            <a:r>
              <a:rPr/>
              <a:t>Используйте команду git status, чтобы проверить текущее состояние репозитория.</a:t>
            </a:r>
          </a:p>
          <a:p>
            <a:pPr lvl="0" marL="0" indent="0">
              <a:buNone/>
            </a:pPr>
            <a:r>
              <a:rPr/>
              <a:t>git status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8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49500"/>
            <a:ext cx="8229600" cy="251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Рис.4: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1.3 Внесение изменений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1.3.1 Измените страницу «Hello, World»</a:t>
            </a:r>
          </a:p>
          <a:p>
            <a:pPr lvl="0" marL="0" indent="0">
              <a:buNone/>
            </a:pPr>
            <a:r>
              <a:rPr/>
              <a:t>Добавим кое-какие HTML-теги к нашему приветствию. Измените содержимое файла hello.html на: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пупсик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48000"/>
            <a:ext cx="82296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Рис.6: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Проверьте состояние рабочего каталога.</a:t>
            </a:r>
          </a:p>
          <a:p>
            <a:pPr lvl="0" marL="0" indent="0">
              <a:buNone/>
            </a:pPr>
            <a:r>
              <a:rPr/>
              <a:t>git status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9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6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Рис.5: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8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600200"/>
            <a:ext cx="709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Рис.7: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7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70100"/>
            <a:ext cx="82296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Рис.8: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1.4 Индексация изменений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1.4.1 Коммит изменений</a:t>
            </a:r>
          </a:p>
          <a:p>
            <a:pPr lvl="0" marL="0" indent="0">
              <a:buNone/>
            </a:pPr>
            <a:r>
              <a:rPr/>
              <a:t>Теперь выполните команду git, чтобы проиндексировать изменения. Проверьте состояние.</a:t>
            </a:r>
          </a:p>
          <a:p>
            <a:pPr lvl="0" marL="0" indent="0">
              <a:buNone/>
            </a:pPr>
            <a:r>
              <a:rPr/>
              <a:t>git add hello.html</a:t>
            </a:r>
          </a:p>
          <a:p>
            <a:pPr lvl="0" marL="0" indent="0">
              <a:buNone/>
            </a:pPr>
            <a:r>
              <a:rPr/>
              <a:t>git status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4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90800"/>
            <a:ext cx="82296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Рис.9: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Целью данной работы является изучение работы с git, а именно знакомство с командами, с помощью которых мы сможем работать с репозиториями, файлами, папками и ветками.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Сделайте коммит и проверьте состояние.</a:t>
            </a:r>
          </a:p>
          <a:p>
            <a:pPr lvl="0" marL="0" indent="0">
              <a:buNone/>
            </a:pPr>
            <a:r>
              <a:rPr/>
              <a:t>git commit</a:t>
            </a:r>
          </a:p>
          <a:p>
            <a:pPr lvl="0" marL="0" indent="0">
              <a:buNone/>
            </a:pPr>
            <a:r>
              <a:rPr/>
              <a:t>Откроется редактор.</a:t>
            </a:r>
          </a:p>
          <a:p>
            <a:pPr lvl="0" marL="0" indent="0">
              <a:buNone/>
            </a:pPr>
            <a:r>
              <a:rPr/>
              <a:t>В первой строке введите комментарий: «Added h1 tag». Сохраните файл и выйдите из редактора (для этого в редакторе по-умолчанию (Vim) вам нужно нажать клавишу ESC, ввести :wq и нажать Enter).</a:t>
            </a:r>
          </a:p>
          <a:p>
            <a:pPr lvl="0" marL="0" indent="0">
              <a:buNone/>
            </a:pPr>
            <a:r>
              <a:rPr/>
              <a:t>Теперь еще раз проверим состояние.</a:t>
            </a:r>
          </a:p>
          <a:p>
            <a:pPr lvl="0" marL="0" indent="0">
              <a:buNone/>
            </a:pPr>
            <a:r>
              <a:rPr/>
              <a:t>git status</a:t>
            </a:r>
          </a:p>
          <a:p>
            <a:pPr lvl="0" marL="0" indent="0">
              <a:buNone/>
            </a:pPr>
            <a:r>
              <a:rPr/>
              <a:t>Рабочий каталог чистый, можно продолжить работу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285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Рис.10: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1.4.2 Добавьте стандартные теги страницы</a:t>
            </a:r>
          </a:p>
          <a:p>
            <a:pPr lvl="0" marL="0" indent="0">
              <a:buNone/>
            </a:pPr>
            <a:r>
              <a:rPr/>
              <a:t>Измените страницу «Hello, World», чтобы она содержала стандартные теги html и body.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пупсик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Рис.11: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ААААА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Рис.12: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Теперь добавьте это изменение в индекс git.</a:t>
            </a:r>
          </a:p>
          <a:p>
            <a:pPr lvl="0" marL="0" indent="0">
              <a:buNone/>
            </a:pPr>
            <a:r>
              <a:rPr/>
              <a:t>git add hello.html</a:t>
            </a:r>
          </a:p>
          <a:p>
            <a:pPr lvl="0" marL="0" indent="0">
              <a:buNone/>
            </a:pPr>
            <a:r>
              <a:rPr/>
              <a:t>Теперь добавьте заголовки HTML (секцию head) к странице «Hello, World».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9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600200"/>
            <a:ext cx="712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Рис.13: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Проверьте текущий статус:</a:t>
            </a:r>
          </a:p>
          <a:p>
            <a:pPr lvl="0" marL="0" indent="0">
              <a:buNone/>
            </a:pPr>
            <a:r>
              <a:rPr/>
              <a:t>git status</a:t>
            </a:r>
          </a:p>
          <a:p>
            <a:pPr lvl="0" marL="0" indent="0">
              <a:buNone/>
            </a:pPr>
            <a:r>
              <a:rPr/>
              <a:t>Обратите внимание на то, что hello.html указан дважды в состоянии. Первое изменение (добавление стандартных тегов) проиндексировано и готово к коммиту. Второе изменение (добавление заголовков HTML) является непроиндексированным. Если бы вы делали коммит сейчас, заголовки не были бы сохранены в репозиторий.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9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Рис.14: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Произведите коммит проиндексированного изменения (значение по умолчанию), а затем еще раз проверьте состояние.</a:t>
            </a:r>
          </a:p>
          <a:p>
            <a:pPr lvl="0" marL="0" indent="0">
              <a:buNone/>
            </a:pPr>
            <a:r>
              <a:rPr/>
              <a:t>git commit -m “Added standard HTML page tags”</a:t>
            </a:r>
          </a:p>
          <a:p>
            <a:pPr lvl="0" marL="0" indent="0">
              <a:buNone/>
            </a:pPr>
            <a:r>
              <a:rPr/>
              <a:t>git status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 (произносится «гит») — распределённая система управления версиями. Проект был создан Линусом Торвальдсом для управления разработкой ядра Linux, первая версия выпущена 7 апреля 2005 года; координатор — Дзюн Хамано.</a:t>
            </a:r>
          </a:p>
          <a:p>
            <a:pPr lvl="0" marL="0" indent="0">
              <a:buNone/>
            </a:pPr>
            <a:r>
              <a:rPr/>
              <a:t>Среди проектов, использующих Git, — ядро Linux, Swift, Android, Drupal, Cairo, GNU Core Utilities, Mesa, Wine, Chromium, Compiz Fusion, FlightGear, jQuery, PHP, NASM, MediaWiki, DokuWiki, Qt, ряд дистрибутивов Linux.</a:t>
            </a:r>
          </a:p>
          <a:p>
            <a:pPr lvl="0" marL="0" indent="0">
              <a:buNone/>
            </a:pPr>
            <a:r>
              <a:rPr/>
              <a:t>Программа является свободной и выпущена под лицензией GNU GPL версии 2. По умолчанию используется TCP-порт 9418.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9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55800"/>
            <a:ext cx="82296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Рис.15: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Состояние команды говорит о том, что hello.html имеет незафиксированные изменения, но уже не в буферной зоне.</a:t>
            </a:r>
          </a:p>
          <a:p>
            <a:pPr lvl="0" marL="0" indent="0">
              <a:buNone/>
            </a:pPr>
            <a:r>
              <a:rPr/>
              <a:t>Теперь добавьте второе изменение в индекс, а затем проверьте состояние с помощью команды git status.</a:t>
            </a:r>
          </a:p>
          <a:p>
            <a:pPr lvl="0" marL="0" indent="0">
              <a:buNone/>
            </a:pPr>
            <a:r>
              <a:rPr/>
              <a:t>git add .</a:t>
            </a:r>
          </a:p>
          <a:p>
            <a:pPr lvl="0" marL="0" indent="0">
              <a:buNone/>
            </a:pPr>
            <a:r>
              <a:rPr/>
              <a:t>git status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9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Рис.16: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1.4.3 История</a:t>
            </a:r>
          </a:p>
          <a:p>
            <a:pPr lvl="0" marL="0" indent="0">
              <a:buNone/>
            </a:pPr>
            <a:r>
              <a:rPr/>
              <a:t>Получим список произведенных изменений:</a:t>
            </a:r>
          </a:p>
          <a:p>
            <a:pPr lvl="0" marL="0" indent="0">
              <a:buNone/>
            </a:pPr>
            <a:r>
              <a:rPr/>
              <a:t>git log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4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Рис.17: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1.4.4 Получение старых версий</a:t>
            </a:r>
          </a:p>
          <a:p>
            <a:pPr lvl="0" marL="0" indent="0">
              <a:buNone/>
            </a:pPr>
            <a:r>
              <a:rPr/>
              <a:t>Получите хэши предыдущих версий</a:t>
            </a:r>
          </a:p>
          <a:p>
            <a:pPr lvl="0" marL="0" indent="0">
              <a:buNone/>
            </a:pPr>
            <a:r>
              <a:rPr/>
              <a:t>git log</a:t>
            </a:r>
          </a:p>
          <a:p>
            <a:pPr lvl="0" marL="0" indent="0">
              <a:buNone/>
            </a:pPr>
            <a:r>
              <a:rPr/>
              <a:t>Изучите данные лога и найдите хэш для первого коммита. Он должен быть в последней строке данных. Используйте этот хэш-код (достаточно первых 7 знаков) в команде ниже. Затем проверьте содержимое файла hello.html.</a:t>
            </a:r>
          </a:p>
          <a:p>
            <a:pPr lvl="0" marL="0" indent="0">
              <a:buNone/>
            </a:pPr>
            <a:r>
              <a:rPr/>
              <a:t>git checkout “hash”</a:t>
            </a:r>
          </a:p>
          <a:p>
            <a:pPr lvl="0" marL="0" indent="0">
              <a:buNone/>
            </a:pPr>
            <a:r>
              <a:rPr/>
              <a:t>cat hello.html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3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Рис.18: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Вернитесь к последней версии в ветке master</a:t>
            </a:r>
          </a:p>
          <a:p>
            <a:pPr lvl="0" marL="0" indent="0">
              <a:buNone/>
            </a:pPr>
            <a:r>
              <a:rPr/>
              <a:t>git checkout master</a:t>
            </a:r>
          </a:p>
          <a:p>
            <a:pPr lvl="0" marL="0" indent="0">
              <a:buNone/>
            </a:pPr>
            <a:r>
              <a:rPr/>
              <a:t>cat hello.html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87700"/>
            <a:ext cx="8229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Рис.19: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master — имя ветки по умолчанию. Переключая имена веток, вы попадаете на последнюю версию выбранной ветки.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1.4.5 Создание тегов версий</a:t>
            </a:r>
          </a:p>
          <a:p>
            <a:pPr lvl="0" marL="0" indent="0">
              <a:buNone/>
            </a:pPr>
            <a:r>
              <a:rPr/>
              <a:t>Давайте назовем текущую версию страницы hello первой (v1).</a:t>
            </a:r>
          </a:p>
          <a:p>
            <a:pPr lvl="0" marL="0" indent="0">
              <a:buNone/>
            </a:pPr>
            <a:r>
              <a:rPr/>
              <a:t>Создайте тег первой версии</a:t>
            </a:r>
          </a:p>
          <a:p>
            <a:pPr lvl="0" marL="0" indent="0">
              <a:buNone/>
            </a:pPr>
            <a:r>
              <a:rPr/>
              <a:t>git tag v1</a:t>
            </a:r>
          </a:p>
          <a:p>
            <a:pPr lvl="0" marL="0" indent="0">
              <a:buNone/>
            </a:pPr>
            <a:r>
              <a:rPr/>
              <a:t>Теперь текущая версия страницы называется v1.</a:t>
            </a:r>
          </a:p>
          <a:p>
            <a:pPr lvl="0" marL="0" indent="0">
              <a:buNone/>
            </a:pPr>
            <a:r>
              <a:rPr/>
              <a:t>Теги для предыдущих версий Давайте создадим тег для версии, которая идет перед текущей версией и назовем его v1-beta. В первую очередь нам надо переключиться на предыдущую версию. Вместо поиска до хэш, мы будем использовать ^, обозначающее «родитель v1». Вместо обозначения v1^ можно использовать v1~1. Это обозначение можно определить как «первую версию предшествующую v1».</a:t>
            </a:r>
          </a:p>
          <a:p>
            <a:pPr lvl="0" marL="0" indent="0">
              <a:buNone/>
            </a:pPr>
            <a:r>
              <a:rPr/>
              <a:t>git checkout v1^</a:t>
            </a:r>
          </a:p>
          <a:p>
            <a:pPr lvl="0" marL="0" indent="0">
              <a:buNone/>
            </a:pPr>
            <a:r>
              <a:rPr/>
              <a:t>cat hello.html</a:t>
            </a:r>
          </a:p>
          <a:p>
            <a:pPr lvl="0" marL="0" indent="0">
              <a:buNone/>
            </a:pPr>
            <a:r>
              <a:rPr/>
              <a:t>Это версия c тегами html и body, но еще пока без head. Давайте сделаем ее версией v1-beta.</a:t>
            </a:r>
          </a:p>
          <a:p>
            <a:pPr lvl="0" marL="0" indent="0">
              <a:buNone/>
            </a:pPr>
            <a:r>
              <a:rPr/>
              <a:t>git tag v1-beta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1.1 Подготовка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1.1.1 Установка имени и электронной почты</a:t>
            </a:r>
          </a:p>
          <a:p>
            <a:pPr lvl="0" marL="0" indent="0">
              <a:buNone/>
            </a:pPr>
            <a:r>
              <a:rPr/>
              <a:t>git config –global user.name “Your Name”</a:t>
            </a:r>
          </a:p>
          <a:p>
            <a:pPr lvl="0" marL="0" indent="0">
              <a:buNone/>
            </a:pPr>
            <a:r>
              <a:rPr/>
              <a:t>git config –global user.email “your_email@whatever.com”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1.1.2 Параметры установки окончаний строк</a:t>
            </a:r>
          </a:p>
          <a:p>
            <a:pPr lvl="0" marL="0" indent="0">
              <a:buNone/>
            </a:pPr>
            <a:r>
              <a:rPr/>
              <a:t>Настройка core.autocrlf с параметрами true и input делает все переводы строк текстовых файлов в главном репозитории одинаковы. core.autocrlf true - git автоматически конвертирует CRLF-&gt;LF при коммите и обратно LF-&gt;CRLF при выгрузке кода из репозитория на файловую систему (используют в Windows). core.autocrlf input - конвертация CRLF в LF только при коммитах (используют в Mac/Linux).</a:t>
            </a:r>
          </a:p>
          <a:p>
            <a:pPr lvl="0" marL="0" indent="0">
              <a:buNone/>
            </a:pPr>
            <a:r>
              <a:rPr/>
              <a:t>Если core.safecrlf установлен в true или warm, git проверяет, если преобразование является обратимым для текущей настройки core.autocrlf. core.safecrlf true - отвержение необратимого преобразования lf&lt;-&gt;crlf.</a:t>
            </a:r>
          </a:p>
          <a:p>
            <a:pPr lvl="0" marL="0" indent="0">
              <a:buNone/>
            </a:pPr>
            <a:r>
              <a:rPr/>
              <a:t>Полезно, когда специфические бинарники похожие на текстовые файлы. core.safecrlf warn - печать только предупреждение, но принимает необратимый переход.</a:t>
            </a:r>
          </a:p>
          <a:p>
            <a:pPr lvl="0" marL="0" indent="0">
              <a:buNone/>
            </a:pPr>
            <a:r>
              <a:rPr/>
              <a:t>Для пользователей Windows:</a:t>
            </a:r>
          </a:p>
          <a:p>
            <a:pPr lvl="0" marL="0" indent="0">
              <a:buNone/>
            </a:pPr>
            <a:r>
              <a:rPr/>
              <a:t>git config –global core.autocrlf true</a:t>
            </a:r>
          </a:p>
          <a:p>
            <a:pPr lvl="0" marL="0" indent="0">
              <a:buNone/>
            </a:pPr>
            <a:r>
              <a:rPr/>
              <a:t>git config –global core.safecrlf true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1.1.3 Установка отображения unicode</a:t>
            </a:r>
          </a:p>
          <a:p>
            <a:pPr lvl="0" marL="0" indent="0">
              <a:buNone/>
            </a:pPr>
            <a:r>
              <a:rPr/>
              <a:t>По умолчанию, git будет печатать не-ASCII символов в именах файлов в виде восьмеричных последовательностей . Что бы избежать нечитаемых строк, установите соответствующий флаг.</a:t>
            </a:r>
          </a:p>
          <a:p>
            <a:pPr lvl="0" marL="0" indent="0">
              <a:buNone/>
            </a:pPr>
            <a:r>
              <a:rPr/>
              <a:t>git config –global core.quotepath off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7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67000"/>
            <a:ext cx="82296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Рис.20: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Рис.21: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1.8 Удаление коммиттов из ветки</a:t>
            </a:r>
          </a:p>
          <a:p>
            <a:pPr lvl="0" marL="0" indent="0">
              <a:buNone/>
            </a:pPr>
            <a:r>
              <a:rPr/>
              <a:t>git revert является мощной командой, которая позволяет отменить любые коммиты в репозиторий. Однако, и оригинальный и «отмененный» коммиты видны в истории ветки (при использовании команды git log).</a:t>
            </a:r>
          </a:p>
          <a:p>
            <a:pPr lvl="0" marL="0" indent="0">
              <a:buNone/>
            </a:pPr>
            <a:r>
              <a:rPr/>
              <a:t>Часто мы делаем коммит, и сразу понимаем, что это была ошибка. Было бы неплохо иметь команду «возврата», которая позволила бы нам сделать вид, что неправильного коммита никогда и не было. Команда «возврата» даже предотвратила бы появление нежелательного коммита в истории git log.</a:t>
            </a:r>
          </a:p>
          <a:p>
            <a:pPr lvl="0" marL="0" indent="0">
              <a:buNone/>
            </a:pPr>
            <a:r>
              <a:rPr/>
              <a:t>Давайте сделаем быструю проверку нашей истории коммитов. Выполните:</a:t>
            </a:r>
          </a:p>
          <a:p>
            <a:pPr lvl="0" marL="0" indent="0">
              <a:buNone/>
            </a:pPr>
            <a:r>
              <a:rPr/>
              <a:t>git log</a:t>
            </a:r>
          </a:p>
          <a:p>
            <a:pPr lvl="0" marL="0" indent="0">
              <a:buNone/>
            </a:pPr>
            <a:r>
              <a:rPr/>
              <a:t>Мы видим, что два последних коммита в этой ветке — «Oops» и «Revert Oops».</a:t>
            </a:r>
          </a:p>
          <a:p>
            <a:pPr lvl="0" marL="0" indent="0">
              <a:buNone/>
            </a:pPr>
            <a:r>
              <a:rPr/>
              <a:t>Давайте удалим их с помощью сброса.</a:t>
            </a:r>
          </a:p>
          <a:p>
            <a:pPr lvl="0" marL="0" indent="0">
              <a:buNone/>
            </a:pPr>
            <a:r>
              <a:rPr/>
              <a:t>Но прежде чем удалить коммиты, давайте отметим последний коммит тегом, чтобы потом можно было его найти.</a:t>
            </a:r>
          </a:p>
          <a:p>
            <a:pPr lvl="0" marL="0" indent="0">
              <a:buNone/>
            </a:pPr>
            <a:r>
              <a:rPr/>
              <a:t>git tag oops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19400"/>
            <a:ext cx="8229600" cy="157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Рис.22: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8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Рис.23: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Глядя на историю лога, мы видим, что коммит с тегом «v1» является коммитом, предшествующим ошибочному коммиту. Давайте сбросим ветку до этой точки.</a:t>
            </a:r>
          </a:p>
          <a:p>
            <a:pPr lvl="0" marL="0" indent="0">
              <a:buNone/>
            </a:pPr>
            <a:r>
              <a:rPr/>
              <a:t>Поскольку ветка имеет тег, мы можем использовать имя тега в команде сброса (если она не имеет тега, мы можем использовать хэш-значение).</a:t>
            </a:r>
          </a:p>
          <a:p>
            <a:pPr lvl="0" marL="0" indent="0">
              <a:buNone/>
            </a:pPr>
            <a:r>
              <a:rPr/>
              <a:t>git reset –hard v1</a:t>
            </a:r>
          </a:p>
          <a:p>
            <a:pPr lvl="0" marL="0" indent="0">
              <a:buNone/>
            </a:pPr>
            <a:r>
              <a:rPr/>
              <a:t>git log</a:t>
            </a:r>
          </a:p>
          <a:p>
            <a:pPr lvl="0" marL="0" indent="0">
              <a:buNone/>
            </a:pPr>
            <a:r>
              <a:rPr/>
              <a:t>Наша ветка master теперь указывает на коммит v1, а коммитов Oops и Revert Oops в ветке уже нет. Параметр –hard указывает, что рабочий каталог должен быть обновлен в соответствии с новым head ветки.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1.9 Работа с ветками</a:t>
            </a:r>
          </a:p>
          <a:p>
            <a:pPr lvl="0" marL="0" indent="0">
              <a:buNone/>
            </a:pPr>
            <a:r>
              <a:rPr/>
              <a:t>Пора сделать наш hello world более выразительным. Так как это может занять некоторое время, лучше переместить эти изменения в отдельную ветку, чтобы изолировать их от изменений в ветке master.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1.9.1 Создайте ветку</a:t>
            </a:r>
          </a:p>
          <a:p>
            <a:pPr lvl="0" marL="0" indent="0">
              <a:buNone/>
            </a:pPr>
            <a:r>
              <a:rPr/>
              <a:t>Давайте назовем нашу новую ветку «style».</a:t>
            </a:r>
          </a:p>
          <a:p>
            <a:pPr lvl="0" marL="0" indent="0">
              <a:buNone/>
            </a:pPr>
            <a:r>
              <a:rPr/>
              <a:t>Выполните:</a:t>
            </a:r>
          </a:p>
          <a:p>
            <a:pPr lvl="0" marL="0" indent="0">
              <a:buNone/>
            </a:pPr>
            <a:r>
              <a:rPr/>
              <a:t>git checkout -b style</a:t>
            </a:r>
          </a:p>
          <a:p>
            <a:pPr lvl="0" marL="0" indent="0">
              <a:buNone/>
            </a:pPr>
            <a:r>
              <a:rPr/>
              <a:t>git status</a:t>
            </a:r>
          </a:p>
          <a:p>
            <a:pPr lvl="0" marL="0" indent="0">
              <a:buNone/>
            </a:pPr>
            <a:r>
              <a:rPr/>
              <a:t>git checkout -b</a:t>
            </a:r>
          </a:p>
          <a:p>
            <a:pPr lvl="0" marL="0" indent="0">
              <a:buNone/>
            </a:pPr>
            <a:r>
              <a:rPr/>
              <a:t>Обратите внимание, что команда git status сообщает о том, что вы находитесь в ветке «style».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81300"/>
            <a:ext cx="8229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Рис.24: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1.9.2 Просмотрите текущие ветки</a:t>
            </a:r>
          </a:p>
          <a:p>
            <a:pPr lvl="0" marL="0" indent="0">
              <a:buNone/>
            </a:pPr>
            <a:r>
              <a:rPr/>
              <a:t>Теперь у нас в репозитории есть две отличающиеся ветки. Используйте следующую лог-команду для просмотра веток и их отличий.</a:t>
            </a:r>
          </a:p>
          <a:p>
            <a:pPr lvl="0" marL="0" indent="0">
              <a:buNone/>
            </a:pPr>
            <a:r>
              <a:rPr/>
              <a:t>Выполните:</a:t>
            </a:r>
          </a:p>
          <a:p>
            <a:pPr lvl="0" marL="0" indent="0">
              <a:buNone/>
            </a:pPr>
            <a:r>
              <a:rPr/>
              <a:t>git log –graph –all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3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600200"/>
            <a:ext cx="279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Рис.25: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1.9.3 Слияние веток</a:t>
            </a:r>
          </a:p>
          <a:p>
            <a:pPr lvl="0" marL="0" indent="0">
              <a:buNone/>
            </a:pPr>
            <a:r>
              <a:rPr/>
              <a:t>Слияние переносит изменения из двух веток в одну. Давайте вернемся к ветке style и сольем master с style.</a:t>
            </a:r>
          </a:p>
          <a:p>
            <a:pPr lvl="0" marL="0" indent="0">
              <a:buNone/>
            </a:pPr>
            <a:r>
              <a:rPr/>
              <a:t>Выполните:</a:t>
            </a:r>
          </a:p>
          <a:p>
            <a:pPr lvl="0" marL="0" indent="0">
              <a:buNone/>
            </a:pPr>
            <a:r>
              <a:rPr/>
              <a:t>git checkout style</a:t>
            </a:r>
          </a:p>
          <a:p>
            <a:pPr lvl="0" marL="0" indent="0">
              <a:buNone/>
            </a:pPr>
            <a:r>
              <a:rPr/>
              <a:t>git merge master</a:t>
            </a:r>
          </a:p>
          <a:p>
            <a:pPr lvl="0" marL="0" indent="0">
              <a:buNone/>
            </a:pPr>
            <a:r>
              <a:rPr/>
              <a:t>git log –graph –all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1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Рис.26: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2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00300"/>
            <a:ext cx="8229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Рис.1: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Рис.27:</a:t>
            </a:r>
          </a:p>
          <a:p>
            <a:pPr lvl="0" marL="0" indent="0">
              <a:buNone/>
            </a:pPr>
            <a:r>
              <a:rPr/>
              <a:t>Путем периодического слияния ветки master с веткой style вы можете переносить из master любые изменения и поддерживать совместимость изменений style с изменениями в основной ветке.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1.9.4 Сброс ветки style</a:t>
            </a:r>
          </a:p>
          <a:p>
            <a:pPr lvl="0" marL="0" indent="0">
              <a:buNone/>
            </a:pPr>
            <a:r>
              <a:rPr/>
              <a:t>Вернемся на ветке style к точке перед тем, как мы слили ее с веткой master. Мы можем сбросить ветку к любому коммиту. По сути, это изменение указателя ветки на любую точку дерева коммитов.</a:t>
            </a:r>
          </a:p>
          <a:p>
            <a:pPr lvl="0" marL="0" indent="0">
              <a:buNone/>
            </a:pPr>
            <a:r>
              <a:rPr/>
              <a:t>В этом случае мы хотим вернуться в ветке style в точку перед слиянием с master.</a:t>
            </a:r>
          </a:p>
          <a:p>
            <a:pPr lvl="0" marL="0" indent="0">
              <a:buNone/>
            </a:pPr>
            <a:r>
              <a:rPr/>
              <a:t>Нам необходимо найти последний коммит перед слиянием.</a:t>
            </a:r>
          </a:p>
          <a:p>
            <a:pPr lvl="0" marL="0" indent="0">
              <a:buNone/>
            </a:pPr>
            <a:r>
              <a:rPr/>
              <a:t>Выполните:</a:t>
            </a:r>
          </a:p>
          <a:p>
            <a:pPr lvl="0" marL="0" indent="0">
              <a:buNone/>
            </a:pPr>
            <a:r>
              <a:rPr/>
              <a:t>git checkout style</a:t>
            </a:r>
          </a:p>
          <a:p>
            <a:pPr lvl="0" marL="0" indent="0">
              <a:buNone/>
            </a:pPr>
            <a:r>
              <a:rPr/>
              <a:t>git log –graph</a:t>
            </a:r>
          </a:p>
          <a:p>
            <a:pPr lvl="0" marL="0" indent="0">
              <a:buNone/>
            </a:pPr>
            <a:r>
              <a:rPr/>
              <a:t>Мы видим, что коммит «Updated index.html» был последним на ветке style перед слиянием. Давайте сбросим ветку style к этому коммиту. Выполните:</a:t>
            </a:r>
          </a:p>
          <a:p>
            <a:pPr lvl="0" marL="0" indent="0">
              <a:buNone/>
            </a:pPr>
            <a:r>
              <a:rPr/>
              <a:t>git reset –hard “hash”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6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9200" y="1600200"/>
            <a:ext cx="417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Рис.28: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1.9.5 Перебазирование</a:t>
            </a:r>
          </a:p>
          <a:p>
            <a:pPr lvl="0" marL="0" indent="0">
              <a:buNone/>
            </a:pPr>
            <a:r>
              <a:rPr/>
              <a:t>Используем команду rebase вместо команды merge. Мы вернулись в точку до первого слияния и хотим перенести изменения из ветки master в нашу ветку style.</a:t>
            </a:r>
          </a:p>
          <a:p>
            <a:pPr lvl="0" marL="0" indent="0">
              <a:buNone/>
            </a:pPr>
            <a:r>
              <a:rPr/>
              <a:t>На этот раз для переноса изменений из ветки master мы будем использовать команду git rebase вместо слияния.</a:t>
            </a:r>
          </a:p>
          <a:p>
            <a:pPr lvl="0" marL="0" indent="0">
              <a:buNone/>
            </a:pPr>
            <a:r>
              <a:rPr/>
              <a:t>Выполните:</a:t>
            </a:r>
          </a:p>
          <a:p>
            <a:pPr lvl="0" marL="0" indent="0">
              <a:buNone/>
            </a:pPr>
            <a:r>
              <a:rPr/>
              <a:t>git checkout style</a:t>
            </a:r>
          </a:p>
          <a:p>
            <a:pPr lvl="0" marL="0" indent="0">
              <a:buNone/>
            </a:pPr>
            <a:r>
              <a:rPr/>
              <a:t>git rebase master</a:t>
            </a:r>
          </a:p>
          <a:p>
            <a:pPr lvl="0" marL="0" indent="0">
              <a:buNone/>
            </a:pPr>
            <a:r>
              <a:rPr/>
              <a:t>git log –graph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5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600200"/>
            <a:ext cx="433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Рис.29: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Мы поработали с git, изучили и попробовали некоторые команды.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1.2 Создание проекта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1.2.1 Создайте страницу «Hello, World»</a:t>
            </a:r>
          </a:p>
          <a:p>
            <a:pPr lvl="0" marL="0" indent="0">
              <a:buNone/>
            </a:pPr>
            <a:r>
              <a:rPr/>
              <a:t>Начните работу в пустом рабочем каталоге с создания пустого каталога с именем hello, затем войдите в него и создайте там файл с именем hello.html.</a:t>
            </a:r>
          </a:p>
          <a:p>
            <a:pPr lvl="0" marL="0" indent="0">
              <a:buNone/>
            </a:pPr>
            <a:r>
              <a:rPr/>
              <a:t>mkdir hello</a:t>
            </a:r>
          </a:p>
          <a:p>
            <a:pPr lvl="0" marL="0" indent="0">
              <a:buNone/>
            </a:pPr>
            <a:r>
              <a:rPr/>
              <a:t>cd hello</a:t>
            </a:r>
          </a:p>
          <a:p>
            <a:pPr lvl="0" marL="0" indent="0">
              <a:buNone/>
            </a:pPr>
            <a:r>
              <a:rPr/>
              <a:t>touch hello.html</a:t>
            </a:r>
          </a:p>
          <a:p>
            <a:pPr lvl="0" marL="0" indent="0">
              <a:buNone/>
            </a:pPr>
            <a:r>
              <a:rPr/>
              <a:t>echo “Hello, World!” &gt; hello.html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3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1.2.2 Создание репозитория и добавление файла в репозиторий</a:t>
            </a:r>
          </a:p>
          <a:p>
            <a:pPr lvl="0" marL="0" indent="0">
              <a:buNone/>
            </a:pPr>
            <a:r>
              <a:rPr/>
              <a:t>Добавим файл в репозиторий.</a:t>
            </a:r>
          </a:p>
          <a:p>
            <a:pPr lvl="0" marL="0" indent="0">
              <a:buNone/>
            </a:pPr>
            <a:r>
              <a:rPr/>
              <a:t>git add hello.html</a:t>
            </a:r>
          </a:p>
          <a:p>
            <a:pPr lvl="0" marL="0" indent="0">
              <a:buNone/>
            </a:pPr>
            <a:r>
              <a:rPr/>
              <a:t>git commit -m “Initial Commit”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крины/8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Гнатюк Анастасия Станиславовна</dc:creator>
  <cp:keywords/>
  <dcterms:created xsi:type="dcterms:W3CDTF">2024-02-10T10:04:17Z</dcterms:created>
  <dcterms:modified xsi:type="dcterms:W3CDTF">2024-02-10T10:04:17Z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mainfont">
    <vt:lpwstr>PT Serif</vt:lpwstr>
  </property>
  <property fmtid="{D5CDD505-2E9C-101B-9397-08002B2CF9AE}" pid="8" name="mainfontoptions">
    <vt:lpwstr>Ligatures=TeX</vt:lpwstr>
  </property>
  <property fmtid="{D5CDD505-2E9C-101B-9397-08002B2CF9AE}" pid="9" name="monofont">
    <vt:lpwstr>PT Mono</vt:lpwstr>
  </property>
  <property fmtid="{D5CDD505-2E9C-101B-9397-08002B2CF9AE}" pid="10" name="monofontoptions">
    <vt:lpwstr>Scale=MatchLowercase</vt:lpwstr>
  </property>
  <property fmtid="{D5CDD505-2E9C-101B-9397-08002B2CF9AE}" pid="11" name="papersize">
    <vt:lpwstr>a4paper</vt:lpwstr>
  </property>
  <property fmtid="{D5CDD505-2E9C-101B-9397-08002B2CF9AE}" pid="12" name="pdf-engine">
    <vt:lpwstr>lualatex</vt:lpwstr>
  </property>
  <property fmtid="{D5CDD505-2E9C-101B-9397-08002B2CF9AE}" pid="13" name="polyglossia-lang">
    <vt:lpwstr>russian</vt:lpwstr>
  </property>
  <property fmtid="{D5CDD505-2E9C-101B-9397-08002B2CF9AE}" pid="14" name="polyglossia-otherlangs">
    <vt:lpwstr>english</vt:lpwstr>
  </property>
  <property fmtid="{D5CDD505-2E9C-101B-9397-08002B2CF9AE}" pid="15" name="romanfont">
    <vt:lpwstr>PT Serif</vt:lpwstr>
  </property>
  <property fmtid="{D5CDD505-2E9C-101B-9397-08002B2CF9AE}" pid="16" name="romanfontoptions">
    <vt:lpwstr>Ligatures=TeX</vt:lpwstr>
  </property>
  <property fmtid="{D5CDD505-2E9C-101B-9397-08002B2CF9AE}" pid="17" name="sansfont">
    <vt:lpwstr>PT Sans</vt:lpwstr>
  </property>
  <property fmtid="{D5CDD505-2E9C-101B-9397-08002B2CF9AE}" pid="18" name="sansfontoptions">
    <vt:lpwstr>Ligatures=TeX,Scale=MatchLowercase</vt:lpwstr>
  </property>
  <property fmtid="{D5CDD505-2E9C-101B-9397-08002B2CF9AE}" pid="19" name="subtitle">
    <vt:lpwstr>Работа с git</vt:lpwstr>
  </property>
  <property fmtid="{D5CDD505-2E9C-101B-9397-08002B2CF9AE}" pid="20" name="toc">
    <vt:lpwstr>True</vt:lpwstr>
  </property>
  <property fmtid="{D5CDD505-2E9C-101B-9397-08002B2CF9AE}" pid="21" name="toc-title">
    <vt:lpwstr>Содержание</vt:lpwstr>
  </property>
  <property fmtid="{D5CDD505-2E9C-101B-9397-08002B2CF9AE}" pid="22" name="toc_depth">
    <vt:lpwstr>2</vt:lpwstr>
  </property>
</Properties>
</file>