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Этап №1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 smtClean="0"/>
              <a:t>Выполнение </a:t>
            </a:r>
            <a:r>
              <a:rPr lang="ru-RU" smtClean="0"/>
              <a:t>индивидуального проекта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/>
              <a:t>Гнатюк</a:t>
            </a:r>
            <a:r>
              <a:rPr dirty="0"/>
              <a:t> </a:t>
            </a:r>
            <a:r>
              <a:rPr dirty="0" err="1"/>
              <a:t>Анастасия</a:t>
            </a:r>
            <a:r>
              <a:rPr dirty="0"/>
              <a:t> </a:t>
            </a:r>
            <a:r>
              <a:rPr dirty="0" err="1"/>
              <a:t>Станиславовна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Создание персонального сайта научного работника.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Техническое обеспечение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реализации</a:t>
            </a:r>
            <a:r>
              <a:rPr sz="2400" dirty="0"/>
              <a:t> </a:t>
            </a:r>
            <a:r>
              <a:rPr sz="2400" dirty="0" err="1"/>
              <a:t>сайта</a:t>
            </a:r>
            <a:r>
              <a:rPr sz="2400" dirty="0"/>
              <a:t> </a:t>
            </a:r>
            <a:r>
              <a:rPr sz="2400" dirty="0" err="1"/>
              <a:t>используется</a:t>
            </a:r>
            <a:r>
              <a:rPr sz="2400" dirty="0"/>
              <a:t> </a:t>
            </a:r>
            <a:r>
              <a:rPr sz="2400" dirty="0" err="1"/>
              <a:t>генератор</a:t>
            </a:r>
            <a:r>
              <a:rPr sz="2400" dirty="0"/>
              <a:t> </a:t>
            </a:r>
            <a:r>
              <a:rPr sz="2400" dirty="0" err="1"/>
              <a:t>статических</a:t>
            </a:r>
            <a:r>
              <a:rPr sz="2400" dirty="0"/>
              <a:t> </a:t>
            </a:r>
            <a:r>
              <a:rPr sz="2400" dirty="0" err="1"/>
              <a:t>сайтов</a:t>
            </a:r>
            <a:r>
              <a:rPr sz="2400" dirty="0"/>
              <a:t> Hugo.</a:t>
            </a:r>
          </a:p>
          <a:p>
            <a:pPr marL="0" lvl="0" indent="0">
              <a:buNone/>
            </a:pPr>
            <a:r>
              <a:rPr sz="2400" dirty="0" err="1"/>
              <a:t>Общие</a:t>
            </a:r>
            <a:r>
              <a:rPr sz="2400" dirty="0"/>
              <a:t> </a:t>
            </a:r>
            <a:r>
              <a:rPr sz="2400" dirty="0" err="1"/>
              <a:t>файлы</a:t>
            </a:r>
            <a:r>
              <a:rPr sz="2400" dirty="0"/>
              <a:t>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тем</a:t>
            </a:r>
            <a:r>
              <a:rPr sz="2400" dirty="0"/>
              <a:t> </a:t>
            </a:r>
            <a:r>
              <a:rPr sz="2400" dirty="0" err="1"/>
              <a:t>Wowchemy</a:t>
            </a:r>
            <a:r>
              <a:rPr sz="2400" dirty="0"/>
              <a:t>:</a:t>
            </a:r>
          </a:p>
          <a:p>
            <a:pPr marL="0" lvl="0" indent="0">
              <a:buNone/>
            </a:pPr>
            <a:r>
              <a:rPr sz="2400" dirty="0" err="1"/>
              <a:t>Репозиторий</a:t>
            </a:r>
            <a:r>
              <a:rPr sz="2400" dirty="0"/>
              <a:t>: https://github.com/wowchemy/wowchemy-hugo-themes</a:t>
            </a:r>
          </a:p>
          <a:p>
            <a:pPr marL="0" lvl="0" indent="0">
              <a:buNone/>
            </a:pPr>
            <a:r>
              <a:rPr sz="2400" dirty="0"/>
              <a:t>В </a:t>
            </a:r>
            <a:r>
              <a:rPr sz="2400" dirty="0" err="1"/>
              <a:t>качестве</a:t>
            </a:r>
            <a:r>
              <a:rPr sz="2400" dirty="0"/>
              <a:t> </a:t>
            </a:r>
            <a:r>
              <a:rPr sz="2400" dirty="0" err="1"/>
              <a:t>шаблона</a:t>
            </a:r>
            <a:r>
              <a:rPr sz="2400" dirty="0"/>
              <a:t> </a:t>
            </a:r>
            <a:r>
              <a:rPr sz="2400" dirty="0" err="1"/>
              <a:t>индивидуального</a:t>
            </a:r>
            <a:r>
              <a:rPr sz="2400" dirty="0"/>
              <a:t> </a:t>
            </a:r>
            <a:r>
              <a:rPr sz="2400" dirty="0" err="1"/>
              <a:t>сайта</a:t>
            </a:r>
            <a:r>
              <a:rPr sz="2400" dirty="0"/>
              <a:t> </a:t>
            </a:r>
            <a:r>
              <a:rPr sz="2400" dirty="0" err="1"/>
              <a:t>используется</a:t>
            </a:r>
            <a:r>
              <a:rPr sz="2400" dirty="0"/>
              <a:t> </a:t>
            </a:r>
            <a:r>
              <a:rPr sz="2400" dirty="0" err="1"/>
              <a:t>шаблон</a:t>
            </a:r>
            <a:r>
              <a:rPr sz="2400" dirty="0"/>
              <a:t> Hugo Academic Theme.</a:t>
            </a:r>
          </a:p>
          <a:p>
            <a:pPr marL="0" lvl="0" indent="0">
              <a:buNone/>
            </a:pPr>
            <a:r>
              <a:rPr sz="2400" dirty="0" err="1"/>
              <a:t>Демо-сайт</a:t>
            </a:r>
            <a:r>
              <a:rPr sz="2400" dirty="0"/>
              <a:t>: https://academic-demo.netlify.app/</a:t>
            </a:r>
          </a:p>
          <a:p>
            <a:pPr marL="0" lvl="0" indent="0">
              <a:buNone/>
            </a:pPr>
            <a:r>
              <a:rPr sz="2400" dirty="0" err="1"/>
              <a:t>Репозиторий</a:t>
            </a:r>
            <a:r>
              <a:rPr sz="2400" dirty="0"/>
              <a:t>: https://github.com/wowchemy/starter-hugo-academic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Размещение на Github pages заготовки для персонального сайта.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Последовательность выполнения первого этапа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1)Установить необходимое программное обеспечение.</a:t>
            </a:r>
          </a:p>
          <a:p>
            <a:pPr marL="0" lvl="0" indent="0">
              <a:buNone/>
            </a:pPr>
            <a:r>
              <a:rPr b="1"/>
              <a:t>2)Скачать шаблон темы сайта.</a:t>
            </a:r>
          </a:p>
          <a:p>
            <a:pPr marL="0" lvl="0" indent="0">
              <a:buNone/>
            </a:pPr>
            <a:r>
              <a:rPr b="1"/>
              <a:t>3)Разместить его на хостинге git.</a:t>
            </a:r>
          </a:p>
          <a:p>
            <a:pPr marL="0" lvl="0" indent="0">
              <a:buNone/>
            </a:pPr>
            <a:r>
              <a:rPr b="1"/>
              <a:t>4)Установить параметр для URLs сайта.</a:t>
            </a:r>
          </a:p>
          <a:p>
            <a:pPr marL="0" lvl="0" indent="0">
              <a:buNone/>
            </a:pPr>
            <a:r>
              <a:rPr b="1"/>
              <a:t>5)Разместить заготовку сайта на Github pages.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Мы разместили на Github pages заготовки для персонального сайта.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117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Этап №1</vt:lpstr>
      <vt:lpstr>Цель работы</vt:lpstr>
      <vt:lpstr>Техническое обеспечение</vt:lpstr>
      <vt:lpstr>Задание</vt:lpstr>
      <vt:lpstr>Последовательность выполнения первого этапа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Гнатюк Анастасия Станиславовна</dc:creator>
  <cp:keywords/>
  <cp:lastModifiedBy>СТЕФАН</cp:lastModifiedBy>
  <cp:revision>2</cp:revision>
  <dcterms:created xsi:type="dcterms:W3CDTF">2022-04-30T19:21:32Z</dcterms:created>
  <dcterms:modified xsi:type="dcterms:W3CDTF">2022-04-30T20:34:28Z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Основы интерфейса взаимодействия пользователя с системой Unix на уровне командной строки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