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4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№4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/>
              <a:t>Основы интерфейса взаимодействия пользователя с системой Unix на уровне командной строки</a:t>
            </a:r>
            <a:r>
              <a:t/>
            </a:r>
            <a:br/>
            <a:r>
              <a:t/>
            </a:r>
            <a:br/>
            <a:r>
              <a:rPr/>
              <a:t>Гнатюк Анастасия Станиславовна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Приобретение практических навыков взаимодействия пользователя с системой посредством командной строки.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sz="2800" dirty="0"/>
              <a:t>В </a:t>
            </a:r>
            <a:r>
              <a:rPr sz="2800" dirty="0" err="1"/>
              <a:t>операционной</a:t>
            </a:r>
            <a:r>
              <a:rPr sz="2800" dirty="0"/>
              <a:t> </a:t>
            </a:r>
            <a:r>
              <a:rPr sz="2800" dirty="0" err="1"/>
              <a:t>системе</a:t>
            </a:r>
            <a:r>
              <a:rPr sz="2800" dirty="0"/>
              <a:t> </a:t>
            </a:r>
            <a:r>
              <a:rPr sz="2800" dirty="0" err="1"/>
              <a:t>типа</a:t>
            </a:r>
            <a:r>
              <a:rPr sz="2800" dirty="0"/>
              <a:t> Linux </a:t>
            </a:r>
            <a:r>
              <a:rPr sz="2800" dirty="0" err="1"/>
              <a:t>взаимодействие</a:t>
            </a:r>
            <a:r>
              <a:rPr sz="2800" dirty="0"/>
              <a:t> </a:t>
            </a:r>
            <a:r>
              <a:rPr sz="2800" dirty="0" err="1"/>
              <a:t>пользователя</a:t>
            </a:r>
            <a:r>
              <a:rPr sz="2800" dirty="0"/>
              <a:t> с </a:t>
            </a:r>
            <a:r>
              <a:rPr sz="2800" dirty="0" err="1"/>
              <a:t>системой</a:t>
            </a:r>
            <a:r>
              <a:rPr sz="2800" dirty="0"/>
              <a:t> </a:t>
            </a:r>
            <a:r>
              <a:rPr sz="2800" dirty="0" err="1"/>
              <a:t>обычно</a:t>
            </a:r>
            <a:r>
              <a:rPr sz="2800" dirty="0"/>
              <a:t> </a:t>
            </a:r>
            <a:r>
              <a:rPr sz="2800" dirty="0" err="1"/>
              <a:t>осуществляется</a:t>
            </a:r>
            <a:r>
              <a:rPr sz="2800" dirty="0"/>
              <a:t> с </a:t>
            </a:r>
            <a:r>
              <a:rPr sz="2800" dirty="0" err="1"/>
              <a:t>помощью</a:t>
            </a:r>
            <a:r>
              <a:rPr sz="2800" dirty="0"/>
              <a:t> </a:t>
            </a:r>
            <a:r>
              <a:rPr sz="2800" dirty="0" err="1"/>
              <a:t>командной</a:t>
            </a:r>
            <a:r>
              <a:rPr sz="2800" dirty="0"/>
              <a:t> </a:t>
            </a:r>
            <a:r>
              <a:rPr sz="2800" dirty="0" err="1"/>
              <a:t>строки</a:t>
            </a:r>
            <a:r>
              <a:rPr sz="2800" dirty="0"/>
              <a:t> </a:t>
            </a:r>
            <a:r>
              <a:rPr sz="2800" dirty="0" err="1"/>
              <a:t>посредством</a:t>
            </a:r>
            <a:r>
              <a:rPr sz="2800" dirty="0"/>
              <a:t> </a:t>
            </a:r>
            <a:r>
              <a:rPr sz="2800" dirty="0" err="1"/>
              <a:t>построчного</a:t>
            </a:r>
            <a:r>
              <a:rPr sz="2800" dirty="0"/>
              <a:t> </a:t>
            </a:r>
            <a:r>
              <a:rPr sz="2800" dirty="0" err="1"/>
              <a:t>ввода</a:t>
            </a:r>
            <a:r>
              <a:rPr sz="2800" dirty="0"/>
              <a:t> </a:t>
            </a:r>
            <a:r>
              <a:rPr sz="2800" dirty="0" err="1"/>
              <a:t>команд</a:t>
            </a:r>
            <a:r>
              <a:rPr sz="2800" dirty="0"/>
              <a:t>. </a:t>
            </a:r>
            <a:r>
              <a:rPr sz="2800" dirty="0" err="1"/>
              <a:t>При</a:t>
            </a:r>
            <a:r>
              <a:rPr sz="2800" dirty="0"/>
              <a:t> </a:t>
            </a:r>
            <a:r>
              <a:rPr sz="2800" dirty="0" err="1"/>
              <a:t>этом</a:t>
            </a:r>
            <a:r>
              <a:rPr sz="2800" dirty="0"/>
              <a:t> </a:t>
            </a:r>
            <a:r>
              <a:rPr sz="2800" dirty="0" err="1"/>
              <a:t>обычно</a:t>
            </a:r>
            <a:r>
              <a:rPr sz="2800" dirty="0"/>
              <a:t> </a:t>
            </a:r>
            <a:r>
              <a:rPr sz="2800" dirty="0" err="1"/>
              <a:t>используется</a:t>
            </a:r>
            <a:r>
              <a:rPr sz="2800" dirty="0"/>
              <a:t> </a:t>
            </a:r>
            <a:r>
              <a:rPr sz="2800" dirty="0" err="1"/>
              <a:t>командные</a:t>
            </a:r>
            <a:r>
              <a:rPr sz="2800" dirty="0"/>
              <a:t> </a:t>
            </a:r>
            <a:r>
              <a:rPr sz="2800" dirty="0" err="1"/>
              <a:t>интерпретаторы</a:t>
            </a:r>
            <a:r>
              <a:rPr sz="2800" dirty="0"/>
              <a:t> </a:t>
            </a:r>
            <a:r>
              <a:rPr sz="2800" dirty="0" err="1"/>
              <a:t>языка</a:t>
            </a:r>
            <a:r>
              <a:rPr sz="2800" dirty="0"/>
              <a:t> shell: /bin/</a:t>
            </a:r>
            <a:r>
              <a:rPr sz="2800" dirty="0" err="1"/>
              <a:t>sh</a:t>
            </a:r>
            <a:r>
              <a:rPr sz="2800" dirty="0"/>
              <a:t>; /bin/</a:t>
            </a:r>
            <a:r>
              <a:rPr sz="2800" dirty="0" err="1"/>
              <a:t>csh</a:t>
            </a:r>
            <a:r>
              <a:rPr sz="2800" dirty="0"/>
              <a:t>; /bin/</a:t>
            </a:r>
            <a:r>
              <a:rPr sz="2800" dirty="0" err="1"/>
              <a:t>ksh</a:t>
            </a:r>
            <a:r>
              <a:rPr sz="2800" dirty="0"/>
              <a:t>.</a:t>
            </a:r>
          </a:p>
          <a:p>
            <a:pPr marL="0" lvl="0" indent="0">
              <a:buNone/>
            </a:pPr>
            <a:r>
              <a:rPr sz="2800" dirty="0" err="1"/>
              <a:t>Командой</a:t>
            </a:r>
            <a:r>
              <a:rPr sz="2800" dirty="0"/>
              <a:t> в </a:t>
            </a:r>
            <a:r>
              <a:rPr sz="2800" dirty="0" err="1"/>
              <a:t>операционной</a:t>
            </a:r>
            <a:r>
              <a:rPr sz="2800" dirty="0"/>
              <a:t> </a:t>
            </a:r>
            <a:r>
              <a:rPr sz="2800" dirty="0" err="1"/>
              <a:t>системе</a:t>
            </a:r>
            <a:r>
              <a:rPr sz="2800" dirty="0"/>
              <a:t> </a:t>
            </a:r>
            <a:r>
              <a:rPr sz="2800" dirty="0" err="1"/>
              <a:t>называется</a:t>
            </a:r>
            <a:r>
              <a:rPr sz="2800" dirty="0"/>
              <a:t> </a:t>
            </a:r>
            <a:r>
              <a:rPr sz="2800" dirty="0" err="1"/>
              <a:t>записанный</a:t>
            </a:r>
            <a:r>
              <a:rPr sz="2800" dirty="0"/>
              <a:t> </a:t>
            </a:r>
            <a:r>
              <a:rPr sz="2800" dirty="0" err="1"/>
              <a:t>по</a:t>
            </a:r>
            <a:r>
              <a:rPr sz="2800" dirty="0"/>
              <a:t> </a:t>
            </a:r>
            <a:r>
              <a:rPr sz="2800" dirty="0" err="1"/>
              <a:t>специальным</a:t>
            </a:r>
            <a:r>
              <a:rPr sz="2800" dirty="0"/>
              <a:t> </a:t>
            </a:r>
            <a:r>
              <a:rPr sz="2800" dirty="0" err="1"/>
              <a:t>правилам</a:t>
            </a:r>
            <a:r>
              <a:rPr sz="2800" dirty="0"/>
              <a:t> </a:t>
            </a:r>
            <a:r>
              <a:rPr sz="2800" dirty="0" err="1"/>
              <a:t>текст</a:t>
            </a:r>
            <a:r>
              <a:rPr sz="2800" dirty="0"/>
              <a:t> (</a:t>
            </a:r>
            <a:r>
              <a:rPr sz="2800" dirty="0" err="1"/>
              <a:t>возможно</a:t>
            </a:r>
            <a:r>
              <a:rPr sz="2800" dirty="0"/>
              <a:t> с </a:t>
            </a:r>
            <a:r>
              <a:rPr sz="2800" dirty="0" err="1"/>
              <a:t>аргументами</a:t>
            </a:r>
            <a:r>
              <a:rPr sz="2800" dirty="0"/>
              <a:t>), </a:t>
            </a:r>
            <a:r>
              <a:rPr sz="2800" dirty="0" err="1"/>
              <a:t>представляющий</a:t>
            </a:r>
            <a:r>
              <a:rPr sz="2800" dirty="0"/>
              <a:t> </a:t>
            </a:r>
            <a:r>
              <a:rPr sz="2800" dirty="0" err="1"/>
              <a:t>собой</a:t>
            </a:r>
            <a:r>
              <a:rPr sz="2800" dirty="0"/>
              <a:t> </a:t>
            </a:r>
            <a:r>
              <a:rPr sz="2800" dirty="0" err="1"/>
              <a:t>указание</a:t>
            </a:r>
            <a:r>
              <a:rPr sz="2800" dirty="0"/>
              <a:t> </a:t>
            </a:r>
            <a:r>
              <a:rPr sz="2800" dirty="0" err="1"/>
              <a:t>на</a:t>
            </a:r>
            <a:r>
              <a:rPr sz="2800" dirty="0"/>
              <a:t> </a:t>
            </a:r>
            <a:r>
              <a:rPr sz="2800" dirty="0" err="1"/>
              <a:t>выполнение</a:t>
            </a:r>
            <a:r>
              <a:rPr sz="2800" dirty="0"/>
              <a:t> </a:t>
            </a:r>
            <a:r>
              <a:rPr sz="2800" dirty="0" err="1"/>
              <a:t>какой-либо</a:t>
            </a:r>
            <a:r>
              <a:rPr sz="2800" dirty="0"/>
              <a:t> </a:t>
            </a:r>
            <a:r>
              <a:rPr sz="2800" dirty="0" err="1"/>
              <a:t>функций</a:t>
            </a:r>
            <a:r>
              <a:rPr sz="2800" dirty="0"/>
              <a:t> (</a:t>
            </a:r>
            <a:r>
              <a:rPr sz="2800" dirty="0" err="1"/>
              <a:t>или</a:t>
            </a:r>
            <a:r>
              <a:rPr sz="2800" dirty="0"/>
              <a:t> </a:t>
            </a:r>
            <a:r>
              <a:rPr sz="2800" dirty="0" err="1"/>
              <a:t>действий</a:t>
            </a:r>
            <a:r>
              <a:rPr sz="2800" dirty="0"/>
              <a:t>) в </a:t>
            </a:r>
            <a:r>
              <a:rPr sz="2800" dirty="0" err="1"/>
              <a:t>операционной</a:t>
            </a:r>
            <a:r>
              <a:rPr sz="2800" dirty="0"/>
              <a:t> </a:t>
            </a:r>
            <a:r>
              <a:rPr sz="2800" dirty="0" err="1"/>
              <a:t>системе</a:t>
            </a:r>
            <a:r>
              <a:rPr sz="2800" dirty="0"/>
              <a:t>. </a:t>
            </a:r>
            <a:r>
              <a:rPr sz="2800" dirty="0" err="1"/>
              <a:t>Обычно</a:t>
            </a:r>
            <a:r>
              <a:rPr sz="2800" dirty="0"/>
              <a:t> </a:t>
            </a:r>
            <a:r>
              <a:rPr sz="2800" dirty="0" err="1"/>
              <a:t>первым</a:t>
            </a:r>
            <a:r>
              <a:rPr sz="2800" dirty="0"/>
              <a:t> </a:t>
            </a:r>
            <a:r>
              <a:rPr sz="2800" dirty="0" err="1"/>
              <a:t>словом</a:t>
            </a:r>
            <a:r>
              <a:rPr sz="2800" dirty="0"/>
              <a:t> </a:t>
            </a:r>
            <a:r>
              <a:rPr sz="2800" dirty="0" err="1"/>
              <a:t>идёт</a:t>
            </a:r>
            <a:r>
              <a:rPr sz="2800" dirty="0"/>
              <a:t> </a:t>
            </a:r>
            <a:r>
              <a:rPr sz="2800" dirty="0" err="1"/>
              <a:t>имя</a:t>
            </a:r>
            <a:r>
              <a:rPr sz="2800" dirty="0"/>
              <a:t> </a:t>
            </a:r>
            <a:r>
              <a:rPr sz="2800" dirty="0" err="1"/>
              <a:t>команды</a:t>
            </a:r>
            <a:r>
              <a:rPr sz="2800" dirty="0"/>
              <a:t>, </a:t>
            </a:r>
            <a:r>
              <a:rPr sz="2800" dirty="0" err="1"/>
              <a:t>остальной</a:t>
            </a:r>
            <a:r>
              <a:rPr sz="2800" dirty="0"/>
              <a:t> </a:t>
            </a:r>
            <a:r>
              <a:rPr sz="2800" dirty="0" err="1"/>
              <a:t>текст</a:t>
            </a:r>
            <a:r>
              <a:rPr sz="2800" dirty="0"/>
              <a:t> — </a:t>
            </a:r>
            <a:r>
              <a:rPr sz="2800" dirty="0" err="1"/>
              <a:t>аргументы</a:t>
            </a:r>
            <a:r>
              <a:rPr sz="2800" dirty="0"/>
              <a:t> </a:t>
            </a:r>
            <a:r>
              <a:rPr sz="2800" dirty="0" err="1"/>
              <a:t>или</a:t>
            </a:r>
            <a:r>
              <a:rPr sz="2800" dirty="0"/>
              <a:t> </a:t>
            </a:r>
            <a:r>
              <a:rPr sz="2800" dirty="0" err="1"/>
              <a:t>опции</a:t>
            </a:r>
            <a:r>
              <a:rPr sz="2800" dirty="0"/>
              <a:t>, </a:t>
            </a:r>
            <a:r>
              <a:rPr sz="2800" dirty="0" err="1"/>
              <a:t>конкретизирующие</a:t>
            </a:r>
            <a:r>
              <a:rPr sz="2800" dirty="0"/>
              <a:t> </a:t>
            </a:r>
            <a:r>
              <a:rPr sz="2800" dirty="0" err="1"/>
              <a:t>действие</a:t>
            </a:r>
            <a:r>
              <a:rPr sz="2800" dirty="0"/>
              <a:t>. </a:t>
            </a:r>
            <a:r>
              <a:rPr sz="2800" dirty="0" err="1"/>
              <a:t>Общий</a:t>
            </a:r>
            <a:r>
              <a:rPr sz="2800" dirty="0"/>
              <a:t> </a:t>
            </a:r>
            <a:r>
              <a:rPr sz="2800" dirty="0" err="1"/>
              <a:t>формат</a:t>
            </a:r>
            <a:r>
              <a:rPr sz="2800" dirty="0"/>
              <a:t> </a:t>
            </a:r>
            <a:r>
              <a:rPr sz="2800" dirty="0" err="1"/>
              <a:t>команд</a:t>
            </a:r>
            <a:r>
              <a:rPr sz="2800" dirty="0"/>
              <a:t> </a:t>
            </a:r>
            <a:r>
              <a:rPr sz="2800" dirty="0" err="1"/>
              <a:t>можно</a:t>
            </a:r>
            <a:r>
              <a:rPr sz="2800" dirty="0"/>
              <a:t> </a:t>
            </a:r>
            <a:r>
              <a:rPr sz="2800" dirty="0" err="1"/>
              <a:t>представить</a:t>
            </a:r>
            <a:r>
              <a:rPr sz="2800" dirty="0"/>
              <a:t> </a:t>
            </a:r>
            <a:r>
              <a:rPr sz="2800" dirty="0" err="1"/>
              <a:t>следующим</a:t>
            </a:r>
            <a:r>
              <a:rPr sz="2800" dirty="0"/>
              <a:t> </a:t>
            </a:r>
            <a:r>
              <a:rPr sz="2800" dirty="0" err="1"/>
              <a:t>образом</a:t>
            </a:r>
            <a:r>
              <a:rPr sz="2800" dirty="0"/>
              <a:t>: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Освоить основы интерфейса а взаимодействия пользователя с системой Unix на уровне командной строки.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Последовательность выполнения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b="1"/>
              <a:t>1)Определите полное имя вашего домашнего каталога. Далее относительно этого каталога будут выполняться последующие упражнения.</a:t>
            </a:r>
          </a:p>
          <a:p>
            <a:pPr marL="0" lvl="0" indent="0">
              <a:buNone/>
            </a:pPr>
            <a:r>
              <a:rPr b="1"/>
              <a:t>2)Выполните следующие действия:</a:t>
            </a:r>
          </a:p>
          <a:p>
            <a:pPr marL="0" lvl="0" indent="0">
              <a:buNone/>
            </a:pPr>
            <a:r>
              <a:rPr/>
              <a:t>2.1. Перейдите в каталог /tmp.</a:t>
            </a:r>
          </a:p>
          <a:p>
            <a:pPr marL="0" lvl="0" indent="0">
              <a:buNone/>
            </a:pPr>
            <a:r>
              <a:rPr/>
              <a:t>2.2. Выведите на экран содержимое каталога /tmp. Для этого используйте команду ls с различными опциями. Поясните разницу в выводимой на экран информации.</a:t>
            </a:r>
          </a:p>
          <a:p>
            <a:pPr marL="0" lvl="0" indent="0">
              <a:buNone/>
            </a:pPr>
            <a:r>
              <a:rPr/>
              <a:t>2.3. Определите, есть ли в каталоге /var/spool подкаталог с именем cron?</a:t>
            </a:r>
          </a:p>
          <a:p>
            <a:pPr marL="0" lvl="0" indent="0">
              <a:buNone/>
            </a:pPr>
            <a:r>
              <a:rPr/>
              <a:t>2.4. Перейдите в Ваш домашний каталог и выведите на экран его содержимое. Определите, кто является владельцем файлов и подкаталогов?</a:t>
            </a:r>
          </a:p>
          <a:p>
            <a:pPr marL="0" lvl="0" indent="0">
              <a:buNone/>
            </a:pPr>
            <a:r>
              <a:rPr b="1"/>
              <a:t>3)Выполните следующие действия:</a:t>
            </a:r>
          </a:p>
          <a:p>
            <a:pPr marL="0" lvl="0" indent="0">
              <a:buNone/>
            </a:pPr>
            <a:r>
              <a:rPr/>
              <a:t>3.1. В домашнем каталоге создайте новый каталог с именем newdir.</a:t>
            </a:r>
          </a:p>
          <a:p>
            <a:pPr marL="0" lvl="0" indent="0">
              <a:buNone/>
            </a:pPr>
            <a:r>
              <a:rPr/>
              <a:t>3.2. В каталоге ~/newdir создайте новый каталог с именем morefun.</a:t>
            </a:r>
          </a:p>
          <a:p>
            <a:pPr marL="0" lvl="0" indent="0">
              <a:buNone/>
            </a:pPr>
            <a:r>
              <a:rPr/>
              <a:t>3.3. В домашнем каталоге создайте одной командой три новых каталога с именами letters, memos, misk. Затем удалите эти каталоги одной командой.</a:t>
            </a:r>
          </a:p>
          <a:p>
            <a:pPr marL="0" lvl="0" indent="0">
              <a:buNone/>
            </a:pPr>
            <a:r>
              <a:rPr/>
              <a:t>3.4. Попробуйте удалить ранее созданный каталог ~/newdir командой rm. Проверьте, был ли каталог удалён.</a:t>
            </a:r>
          </a:p>
          <a:p>
            <a:pPr marL="0" lvl="0" indent="0">
              <a:buNone/>
            </a:pPr>
            <a:r>
              <a:rPr/>
              <a:t>3.5. Удалите каталог ~/newdir/morefun из домашнего каталога. Проверьте, был ли каталог удалён.</a:t>
            </a:r>
          </a:p>
          <a:p>
            <a:pPr marL="0" lvl="0" indent="0">
              <a:buNone/>
            </a:pPr>
            <a:r>
              <a:rPr b="1"/>
              <a:t>4)С помощью команды man определите, какую опцию команды ls нужно использовать для просмотра содержимое не только указанного каталога, но и подкаталогов, входящих в него.</a:t>
            </a:r>
          </a:p>
          <a:p>
            <a:pPr marL="0" lvl="0" indent="0">
              <a:buNone/>
            </a:pPr>
            <a:r>
              <a:rPr b="1"/>
              <a:t>5)С помощью команды man определите набор опций команды ls, позволяющий отсортировать по времени последнего изменения выводимый список содержимого каталога с развёрнутым описанием файлов.</a:t>
            </a:r>
          </a:p>
          <a:p>
            <a:pPr marL="0" lvl="0" indent="0">
              <a:buNone/>
            </a:pPr>
            <a:r>
              <a:rPr b="1"/>
              <a:t>6)Используйте команду man для просмотра описания следующих команд: cd, pwd, mkdir, rmdir, rm. Поясните основные опции этих команд.</a:t>
            </a:r>
          </a:p>
          <a:p>
            <a:pPr marL="0" lvl="0" indent="0">
              <a:buNone/>
            </a:pPr>
            <a:r>
              <a:rPr b="1"/>
              <a:t>7)Используя информацию, полученную при помощи команды history, выполните модификацию и исполнение нескольких команд из буфера команд.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Я приобрела практические навыки взаимодействия пользователя с системой посредством командной строки.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440</Words>
  <Application>Microsoft Office PowerPoint</Application>
  <PresentationFormat>Экран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Лабораторная работа №4</vt:lpstr>
      <vt:lpstr>Цель работы</vt:lpstr>
      <vt:lpstr>Теоретическое введение</vt:lpstr>
      <vt:lpstr>Задание</vt:lpstr>
      <vt:lpstr>Последовательность выполнения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Гнатюк Анастасия Станиславовна</dc:creator>
  <cp:keywords/>
  <cp:lastModifiedBy>СТЕФАН</cp:lastModifiedBy>
  <cp:revision>2</cp:revision>
  <dcterms:created xsi:type="dcterms:W3CDTF">2022-04-30T12:06:53Z</dcterms:created>
  <dcterms:modified xsi:type="dcterms:W3CDTF">2022-04-30T12:36:23Z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mainfont">
    <vt:lpwstr>PT Serif</vt:lpwstr>
  </property>
  <property fmtid="{D5CDD505-2E9C-101B-9397-08002B2CF9AE}" pid="8" name="mainfontoptions">
    <vt:lpwstr>Ligatures=TeX</vt:lpwstr>
  </property>
  <property fmtid="{D5CDD505-2E9C-101B-9397-08002B2CF9AE}" pid="9" name="monofont">
    <vt:lpwstr>PT Mono</vt:lpwstr>
  </property>
  <property fmtid="{D5CDD505-2E9C-101B-9397-08002B2CF9AE}" pid="10" name="monofontoptions">
    <vt:lpwstr>Scale=MatchLowercase</vt:lpwstr>
  </property>
  <property fmtid="{D5CDD505-2E9C-101B-9397-08002B2CF9AE}" pid="11" name="papersize">
    <vt:lpwstr>a4paper</vt:lpwstr>
  </property>
  <property fmtid="{D5CDD505-2E9C-101B-9397-08002B2CF9AE}" pid="12" name="pdf-engine">
    <vt:lpwstr>lualatex</vt:lpwstr>
  </property>
  <property fmtid="{D5CDD505-2E9C-101B-9397-08002B2CF9AE}" pid="13" name="polyglossia-lang">
    <vt:lpwstr>russian</vt:lpwstr>
  </property>
  <property fmtid="{D5CDD505-2E9C-101B-9397-08002B2CF9AE}" pid="14" name="polyglossia-otherlangs">
    <vt:lpwstr>english</vt:lpwstr>
  </property>
  <property fmtid="{D5CDD505-2E9C-101B-9397-08002B2CF9AE}" pid="15" name="romanfont">
    <vt:lpwstr>PT Serif</vt:lpwstr>
  </property>
  <property fmtid="{D5CDD505-2E9C-101B-9397-08002B2CF9AE}" pid="16" name="romanfontoptions">
    <vt:lpwstr>Ligatures=TeX</vt:lpwstr>
  </property>
  <property fmtid="{D5CDD505-2E9C-101B-9397-08002B2CF9AE}" pid="17" name="sansfont">
    <vt:lpwstr>PT Sans</vt:lpwstr>
  </property>
  <property fmtid="{D5CDD505-2E9C-101B-9397-08002B2CF9AE}" pid="18" name="sansfontoptions">
    <vt:lpwstr>Ligatures=TeX,Scale=MatchLowercase</vt:lpwstr>
  </property>
  <property fmtid="{D5CDD505-2E9C-101B-9397-08002B2CF9AE}" pid="19" name="subtitle">
    <vt:lpwstr>Основы интерфейса взаимодействия пользователя с системой Unix на уровне командной строки</vt:lpwstr>
  </property>
  <property fmtid="{D5CDD505-2E9C-101B-9397-08002B2CF9AE}" pid="20" name="toc">
    <vt:lpwstr>True</vt:lpwstr>
  </property>
  <property fmtid="{D5CDD505-2E9C-101B-9397-08002B2CF9AE}" pid="21" name="toc-title">
    <vt:lpwstr>Содержание</vt:lpwstr>
  </property>
  <property fmtid="{D5CDD505-2E9C-101B-9397-08002B2CF9AE}" pid="22" name="toc_depth">
    <vt:lpwstr>2</vt:lpwstr>
  </property>
</Properties>
</file>