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40D9C30-AA87-404C-B7E1-FB3F944631B6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F20D-A258-420B-A446-0137C37CEBDC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70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9C30-AA87-404C-B7E1-FB3F944631B6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F20D-A258-420B-A446-0137C37CEB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743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9C30-AA87-404C-B7E1-FB3F944631B6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F20D-A258-420B-A446-0137C37CEBDC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66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9C30-AA87-404C-B7E1-FB3F944631B6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F20D-A258-420B-A446-0137C37CEB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159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9C30-AA87-404C-B7E1-FB3F944631B6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F20D-A258-420B-A446-0137C37CEBDC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60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9C30-AA87-404C-B7E1-FB3F944631B6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F20D-A258-420B-A446-0137C37CEB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458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9C30-AA87-404C-B7E1-FB3F944631B6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F20D-A258-420B-A446-0137C37CEB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609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9C30-AA87-404C-B7E1-FB3F944631B6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F20D-A258-420B-A446-0137C37CEB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811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9C30-AA87-404C-B7E1-FB3F944631B6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F20D-A258-420B-A446-0137C37CEB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511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9C30-AA87-404C-B7E1-FB3F944631B6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F20D-A258-420B-A446-0137C37CEB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266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/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9C30-AA87-404C-B7E1-FB3F944631B6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F20D-A258-420B-A446-0137C37CEBDC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9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40D9C30-AA87-404C-B7E1-FB3F944631B6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B4FF20D-A258-420B-A446-0137C37CEBDC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3404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Лабораторная работа </a:t>
            </a:r>
            <a:r>
              <a:rPr lang="ru-RU" dirty="0" smtClean="0"/>
              <a:t>№</a:t>
            </a:r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387862" y="4960137"/>
            <a:ext cx="3261946" cy="1314846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Операционные системы                                                                   НФИбд-01-21</a:t>
            </a:r>
            <a:endParaRPr lang="en-US" dirty="0" smtClean="0">
              <a:latin typeface="Calisto MT" panose="02040603050505030304" pitchFamily="18" charset="0"/>
            </a:endParaRPr>
          </a:p>
          <a:p>
            <a:r>
              <a:rPr lang="ru-RU" dirty="0" smtClean="0"/>
              <a:t>Гнатюк Анастасия Станиславовна</a:t>
            </a:r>
            <a:r>
              <a:rPr lang="en-US" dirty="0" smtClean="0">
                <a:latin typeface="Calisto MT" panose="02040603050505030304" pitchFamily="18" charset="0"/>
              </a:rPr>
              <a:t>   </a:t>
            </a:r>
            <a:endParaRPr lang="ru-RU" dirty="0" smtClean="0">
              <a:latin typeface="Calisto MT" panose="02040603050505030304" pitchFamily="18" charset="0"/>
            </a:endParaRPr>
          </a:p>
          <a:p>
            <a:r>
              <a:rPr lang="ru-RU" dirty="0" smtClean="0">
                <a:latin typeface="Calisto MT" panose="02040603050505030304" pitchFamily="18" charset="0"/>
              </a:rPr>
              <a:t>1032216444</a:t>
            </a:r>
            <a:r>
              <a:rPr lang="en-US" dirty="0" smtClean="0">
                <a:latin typeface="Calisto MT" panose="02040603050505030304" pitchFamily="18" charset="0"/>
              </a:rPr>
              <a:t>                   </a:t>
            </a:r>
            <a:r>
              <a:rPr lang="ru-RU" dirty="0" smtClean="0"/>
              <a:t>                                   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375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8" y="509954"/>
            <a:ext cx="9720073" cy="5799406"/>
          </a:xfrm>
        </p:spPr>
        <p:txBody>
          <a:bodyPr/>
          <a:lstStyle/>
          <a:p>
            <a:r>
              <a:rPr lang="ru-RU" dirty="0"/>
              <a:t>Сознание репозитория курса на основе шаблона</a:t>
            </a:r>
          </a:p>
          <a:p>
            <a:r>
              <a:rPr lang="ru-RU" dirty="0"/>
              <a:t>– Необходимо создать шаблон рабочего пространства.</a:t>
            </a:r>
          </a:p>
          <a:p>
            <a:r>
              <a:rPr lang="ru-RU" dirty="0"/>
              <a:t>– Например, для 2021–2022 учебного года и предмета «Операционные системы» (код</a:t>
            </a:r>
          </a:p>
          <a:p>
            <a:r>
              <a:rPr lang="ru-RU" dirty="0"/>
              <a:t>предмета </a:t>
            </a:r>
            <a:r>
              <a:rPr lang="en-US" dirty="0" err="1"/>
              <a:t>os</a:t>
            </a:r>
            <a:r>
              <a:rPr lang="en-US" dirty="0"/>
              <a:t>-intro) </a:t>
            </a:r>
            <a:r>
              <a:rPr lang="ru-RU" dirty="0"/>
              <a:t>создание репозитория примет следующий вид:</a:t>
            </a:r>
          </a:p>
          <a:p>
            <a:r>
              <a:rPr lang="ru-RU" dirty="0"/>
              <a:t>1 </a:t>
            </a:r>
            <a:r>
              <a:rPr lang="en-US" dirty="0" err="1"/>
              <a:t>mkdir</a:t>
            </a:r>
            <a:r>
              <a:rPr lang="en-US" dirty="0"/>
              <a:t> -p ~/work/study/2021-2022/"</a:t>
            </a:r>
            <a:r>
              <a:rPr lang="ru-RU" dirty="0"/>
              <a:t>Операционные системы"</a:t>
            </a:r>
          </a:p>
          <a:p>
            <a:r>
              <a:rPr lang="ru-RU" dirty="0"/>
              <a:t>2 </a:t>
            </a:r>
            <a:r>
              <a:rPr lang="en-US" dirty="0"/>
              <a:t>cd ~/work/study/2021-2022/"</a:t>
            </a:r>
            <a:r>
              <a:rPr lang="ru-RU" dirty="0"/>
              <a:t>Операционные системы"</a:t>
            </a:r>
          </a:p>
          <a:p>
            <a:r>
              <a:rPr lang="ru-RU" dirty="0"/>
              <a:t>3 </a:t>
            </a:r>
            <a:r>
              <a:rPr lang="en-US" dirty="0"/>
              <a:t>gh repo create study_2021-2022_os-intro</a:t>
            </a:r>
          </a:p>
          <a:p>
            <a:r>
              <a:rPr lang="en-US" dirty="0"/>
              <a:t>↪ --template=</a:t>
            </a:r>
            <a:r>
              <a:rPr lang="en-US" dirty="0" err="1"/>
              <a:t>yamadharma</a:t>
            </a:r>
            <a:r>
              <a:rPr lang="en-US" dirty="0"/>
              <a:t>/course-directory-student-template --public</a:t>
            </a:r>
          </a:p>
          <a:p>
            <a:r>
              <a:rPr lang="en-US" dirty="0"/>
              <a:t>4 git clone --recursive</a:t>
            </a:r>
          </a:p>
          <a:p>
            <a:r>
              <a:rPr lang="en-US" dirty="0"/>
              <a:t>↪ git@github.com:&lt;owner&gt;/study_2021-2022_os-intro.git </a:t>
            </a:r>
            <a:r>
              <a:rPr lang="en-US" dirty="0" err="1"/>
              <a:t>os</a:t>
            </a:r>
            <a:r>
              <a:rPr lang="en-US" dirty="0"/>
              <a:t>-intro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7717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8" y="483577"/>
            <a:ext cx="9720073" cy="5825783"/>
          </a:xfrm>
        </p:spPr>
        <p:txBody>
          <a:bodyPr/>
          <a:lstStyle/>
          <a:p>
            <a:r>
              <a:rPr lang="ru-RU" dirty="0"/>
              <a:t>Настройка каталога курса</a:t>
            </a:r>
          </a:p>
          <a:p>
            <a:r>
              <a:rPr lang="ru-RU" dirty="0"/>
              <a:t>– Перейдите в каталог курса</a:t>
            </a:r>
            <a:r>
              <a:rPr lang="ru-RU" dirty="0" smtClean="0"/>
              <a:t>:</a:t>
            </a:r>
          </a:p>
          <a:p>
            <a:r>
              <a:rPr lang="en-US" dirty="0"/>
              <a:t>cd ~/work/study/2021-2022/"</a:t>
            </a:r>
            <a:r>
              <a:rPr lang="ru-RU" dirty="0"/>
              <a:t>Операционные системы"/</a:t>
            </a:r>
            <a:r>
              <a:rPr lang="en-US" dirty="0" err="1"/>
              <a:t>os</a:t>
            </a:r>
            <a:r>
              <a:rPr lang="en-US" dirty="0"/>
              <a:t>-intro</a:t>
            </a:r>
          </a:p>
          <a:p>
            <a:r>
              <a:rPr lang="en-US" dirty="0"/>
              <a:t>– </a:t>
            </a:r>
            <a:r>
              <a:rPr lang="ru-RU" dirty="0"/>
              <a:t>Удалите лишние файлы:</a:t>
            </a:r>
          </a:p>
          <a:p>
            <a:r>
              <a:rPr lang="ru-RU" dirty="0"/>
              <a:t>1 </a:t>
            </a:r>
            <a:r>
              <a:rPr lang="en-US" dirty="0" err="1"/>
              <a:t>rm</a:t>
            </a:r>
            <a:r>
              <a:rPr lang="en-US" dirty="0"/>
              <a:t> </a:t>
            </a:r>
            <a:r>
              <a:rPr lang="en-US" dirty="0" err="1"/>
              <a:t>package.json</a:t>
            </a:r>
            <a:endParaRPr lang="en-US" dirty="0"/>
          </a:p>
          <a:p>
            <a:r>
              <a:rPr lang="en-US" dirty="0"/>
              <a:t>– </a:t>
            </a:r>
            <a:r>
              <a:rPr lang="ru-RU" dirty="0"/>
              <a:t>Создайте необходимые каталоги:</a:t>
            </a:r>
          </a:p>
          <a:p>
            <a:r>
              <a:rPr lang="ru-RU" dirty="0"/>
              <a:t>1 </a:t>
            </a:r>
            <a:r>
              <a:rPr lang="en-US" dirty="0"/>
              <a:t>make COURSE=</a:t>
            </a:r>
            <a:r>
              <a:rPr lang="en-US" dirty="0" err="1"/>
              <a:t>os</a:t>
            </a:r>
            <a:r>
              <a:rPr lang="en-US" dirty="0"/>
              <a:t>-intro</a:t>
            </a:r>
          </a:p>
          <a:p>
            <a:r>
              <a:rPr lang="en-US" dirty="0"/>
              <a:t>– </a:t>
            </a:r>
            <a:r>
              <a:rPr lang="ru-RU" dirty="0"/>
              <a:t>Отправьте файлы на сервер:</a:t>
            </a:r>
          </a:p>
          <a:p>
            <a:r>
              <a:rPr lang="ru-RU" dirty="0"/>
              <a:t>1 </a:t>
            </a:r>
            <a:r>
              <a:rPr lang="en-US" dirty="0"/>
              <a:t>git add .</a:t>
            </a:r>
          </a:p>
          <a:p>
            <a:r>
              <a:rPr lang="en-US" dirty="0"/>
              <a:t>2 git commit -am 'feat(main): make course structure'</a:t>
            </a:r>
          </a:p>
          <a:p>
            <a:r>
              <a:rPr lang="en-US" dirty="0"/>
              <a:t>3 git push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7202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– Изучить идеологию и применение средств контроля версий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ru-RU" dirty="0" smtClean="0"/>
              <a:t>– </a:t>
            </a:r>
            <a:r>
              <a:rPr lang="ru-RU" dirty="0"/>
              <a:t>Освоить умения по работе с git.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41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8" y="842682"/>
            <a:ext cx="9720073" cy="5466678"/>
          </a:xfrm>
        </p:spPr>
        <p:txBody>
          <a:bodyPr/>
          <a:lstStyle/>
          <a:p>
            <a:r>
              <a:rPr lang="ru-RU" dirty="0"/>
              <a:t>Система контроля версий Git представляет собой набор программ командной </a:t>
            </a:r>
            <a:r>
              <a:rPr lang="ru-RU" dirty="0" smtClean="0"/>
              <a:t>строки.</a:t>
            </a:r>
            <a:r>
              <a:rPr lang="en-US" dirty="0" smtClean="0"/>
              <a:t> </a:t>
            </a:r>
            <a:r>
              <a:rPr lang="ru-RU" dirty="0" smtClean="0"/>
              <a:t>Доступ </a:t>
            </a:r>
            <a:r>
              <a:rPr lang="ru-RU" dirty="0"/>
              <a:t>к ним можно получить из терминала посредством ввода команды git с различными опциями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Благодаря тому, что Git является распределённой системой контроля версий, </a:t>
            </a:r>
            <a:r>
              <a:rPr lang="ru-RU" dirty="0" smtClean="0"/>
              <a:t>резервную</a:t>
            </a:r>
            <a:r>
              <a:rPr lang="en-US" dirty="0"/>
              <a:t> </a:t>
            </a:r>
            <a:r>
              <a:rPr lang="ru-RU" dirty="0" smtClean="0"/>
              <a:t>копию </a:t>
            </a:r>
            <a:r>
              <a:rPr lang="ru-RU" dirty="0"/>
              <a:t>локального хранилища можно сделать простым копированием или архивацией.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905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130" y="558321"/>
            <a:ext cx="9720072" cy="1499616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Последовательность выполнения работы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9248" y="1977255"/>
            <a:ext cx="10044954" cy="4787153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/>
              <a:t>Настройка github</a:t>
            </a:r>
          </a:p>
          <a:p>
            <a:r>
              <a:rPr lang="ru-RU" dirty="0"/>
              <a:t>1. Создайте учётную запись на https://github.com.</a:t>
            </a:r>
          </a:p>
          <a:p>
            <a:r>
              <a:rPr lang="ru-RU" dirty="0"/>
              <a:t>2. Заполните основные данные на </a:t>
            </a:r>
            <a:r>
              <a:rPr lang="ru-RU" dirty="0">
                <a:hlinkClick r:id="rId2"/>
              </a:rPr>
              <a:t>https://github.com</a:t>
            </a:r>
            <a:r>
              <a:rPr lang="ru-RU" dirty="0" smtClean="0"/>
              <a:t>.</a:t>
            </a:r>
          </a:p>
          <a:p>
            <a:r>
              <a:rPr lang="ru-RU" b="1" dirty="0"/>
              <a:t>Установка программного обеспечения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</a:t>
            </a:r>
            <a:r>
              <a:rPr lang="ru-RU" dirty="0"/>
              <a:t>Установка </a:t>
            </a:r>
            <a:r>
              <a:rPr lang="en-US" dirty="0" err="1"/>
              <a:t>git</a:t>
            </a:r>
            <a:r>
              <a:rPr lang="en-US" dirty="0"/>
              <a:t>-flow </a:t>
            </a:r>
            <a:r>
              <a:rPr lang="ru-RU" dirty="0"/>
              <a:t>в </a:t>
            </a:r>
            <a:r>
              <a:rPr lang="en-US" dirty="0"/>
              <a:t>Fedora Linux</a:t>
            </a:r>
          </a:p>
          <a:p>
            <a:r>
              <a:rPr lang="en-US" dirty="0"/>
              <a:t>– </a:t>
            </a:r>
            <a:r>
              <a:rPr lang="ru-RU" dirty="0"/>
              <a:t>Это программное обеспечение удалено из репозитория.</a:t>
            </a:r>
          </a:p>
          <a:p>
            <a:r>
              <a:rPr lang="ru-RU" dirty="0"/>
              <a:t>– Необходимо устанавливать его вручную:</a:t>
            </a:r>
          </a:p>
          <a:p>
            <a:r>
              <a:rPr lang="ru-RU" dirty="0"/>
              <a:t>1 </a:t>
            </a:r>
            <a:r>
              <a:rPr lang="en-US" dirty="0"/>
              <a:t>cd /tmp</a:t>
            </a:r>
          </a:p>
          <a:p>
            <a:r>
              <a:rPr lang="en-US" dirty="0"/>
              <a:t>2 wget --no-check-certificate -q https://raw.github.com/petervanderdoes ⌋</a:t>
            </a:r>
          </a:p>
          <a:p>
            <a:r>
              <a:rPr lang="en-US" dirty="0"/>
              <a:t>↪ /gitflow/develop/contrib/gitflow-installer.sh</a:t>
            </a:r>
          </a:p>
          <a:p>
            <a:r>
              <a:rPr lang="en-US" dirty="0"/>
              <a:t>3 chmod +x gitflow-installer.sh</a:t>
            </a:r>
          </a:p>
          <a:p>
            <a:r>
              <a:rPr lang="en-US" dirty="0"/>
              <a:t>4 sudo ./gitflow-installer.sh install stable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787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idx="1"/>
          </p:nvPr>
        </p:nvSpPr>
        <p:spPr>
          <a:xfrm>
            <a:off x="1032730" y="739042"/>
            <a:ext cx="9720262" cy="5692775"/>
          </a:xfrm>
        </p:spPr>
        <p:txBody>
          <a:bodyPr>
            <a:normAutofit/>
          </a:bodyPr>
          <a:lstStyle/>
          <a:p>
            <a:r>
              <a:rPr lang="ru-RU" b="1" dirty="0"/>
              <a:t>Установка </a:t>
            </a:r>
            <a:r>
              <a:rPr lang="en-US" b="1" dirty="0"/>
              <a:t>gh </a:t>
            </a:r>
            <a:r>
              <a:rPr lang="ru-RU" b="1" dirty="0"/>
              <a:t>в </a:t>
            </a:r>
            <a:r>
              <a:rPr lang="en-US" b="1" dirty="0"/>
              <a:t>Fedora Linux</a:t>
            </a:r>
          </a:p>
          <a:p>
            <a:r>
              <a:rPr lang="en-US" dirty="0"/>
              <a:t>1 sudo dnf install </a:t>
            </a:r>
            <a:r>
              <a:rPr lang="en-US" dirty="0" smtClean="0"/>
              <a:t>gh</a:t>
            </a:r>
            <a:endParaRPr lang="ru-RU" dirty="0" smtClean="0"/>
          </a:p>
          <a:p>
            <a:r>
              <a:rPr lang="ru-RU" dirty="0"/>
              <a:t>Базовая настройка </a:t>
            </a:r>
            <a:r>
              <a:rPr lang="en-US" dirty="0"/>
              <a:t>git</a:t>
            </a:r>
          </a:p>
          <a:p>
            <a:r>
              <a:rPr lang="en-US" dirty="0"/>
              <a:t>– </a:t>
            </a:r>
            <a:r>
              <a:rPr lang="ru-RU" dirty="0"/>
              <a:t>Зададим имя и </a:t>
            </a:r>
            <a:r>
              <a:rPr lang="en-US" dirty="0"/>
              <a:t>email </a:t>
            </a:r>
            <a:r>
              <a:rPr lang="ru-RU" dirty="0"/>
              <a:t>владельца репозитория:</a:t>
            </a:r>
          </a:p>
          <a:p>
            <a:r>
              <a:rPr lang="ru-RU" dirty="0"/>
              <a:t>1 </a:t>
            </a:r>
            <a:r>
              <a:rPr lang="en-US" dirty="0"/>
              <a:t>git config --global user.name "Name Surname"</a:t>
            </a:r>
          </a:p>
          <a:p>
            <a:r>
              <a:rPr lang="en-US" dirty="0"/>
              <a:t>2 git config --global user.email "work@mail"</a:t>
            </a:r>
          </a:p>
          <a:p>
            <a:r>
              <a:rPr lang="en-US" dirty="0"/>
              <a:t>– </a:t>
            </a:r>
            <a:r>
              <a:rPr lang="ru-RU" dirty="0"/>
              <a:t>Настроим </a:t>
            </a:r>
            <a:r>
              <a:rPr lang="en-US" dirty="0"/>
              <a:t>utf-8 </a:t>
            </a:r>
            <a:r>
              <a:rPr lang="ru-RU" dirty="0"/>
              <a:t>в выводе сообщений </a:t>
            </a:r>
            <a:r>
              <a:rPr lang="en-US" dirty="0"/>
              <a:t>git:</a:t>
            </a:r>
          </a:p>
          <a:p>
            <a:r>
              <a:rPr lang="en-US" dirty="0"/>
              <a:t>1 git config --global core.quotepath false</a:t>
            </a:r>
          </a:p>
          <a:p>
            <a:r>
              <a:rPr lang="en-US" dirty="0"/>
              <a:t>– </a:t>
            </a:r>
            <a:r>
              <a:rPr lang="ru-RU" dirty="0"/>
              <a:t>Настройте верификацию и подписание коммитов </a:t>
            </a:r>
            <a:r>
              <a:rPr lang="en-US" dirty="0"/>
              <a:t>git.</a:t>
            </a:r>
          </a:p>
          <a:p>
            <a:r>
              <a:rPr lang="en-US" dirty="0"/>
              <a:t>– </a:t>
            </a:r>
            <a:r>
              <a:rPr lang="ru-RU" dirty="0"/>
              <a:t>Зададим имя начальной ветки (будем называть её </a:t>
            </a:r>
            <a:r>
              <a:rPr lang="en-US" dirty="0"/>
              <a:t>master</a:t>
            </a:r>
            <a:r>
              <a:rPr lang="en-US" dirty="0" smtClean="0"/>
              <a:t>):</a:t>
            </a:r>
            <a:endParaRPr lang="ru-RU" dirty="0" smtClean="0"/>
          </a:p>
          <a:p>
            <a:r>
              <a:rPr lang="en-US" dirty="0"/>
              <a:t>git config --global init.defaultBranch master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906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8" y="773723"/>
            <a:ext cx="9720073" cy="5535637"/>
          </a:xfrm>
        </p:spPr>
        <p:txBody>
          <a:bodyPr/>
          <a:lstStyle/>
          <a:p>
            <a:r>
              <a:rPr lang="ru-RU" dirty="0"/>
              <a:t>– Параметр </a:t>
            </a:r>
            <a:r>
              <a:rPr lang="en-US" dirty="0"/>
              <a:t>autocrlf:</a:t>
            </a:r>
          </a:p>
          <a:p>
            <a:r>
              <a:rPr lang="en-US" dirty="0"/>
              <a:t>1 git config --global core.autocrlf input</a:t>
            </a:r>
          </a:p>
          <a:p>
            <a:r>
              <a:rPr lang="en-US" dirty="0"/>
              <a:t>– </a:t>
            </a:r>
            <a:r>
              <a:rPr lang="ru-RU" dirty="0"/>
              <a:t>Параметр </a:t>
            </a:r>
            <a:r>
              <a:rPr lang="en-US" dirty="0"/>
              <a:t>safecrlf:</a:t>
            </a:r>
          </a:p>
          <a:p>
            <a:r>
              <a:rPr lang="en-US" dirty="0"/>
              <a:t>1 git config --global </a:t>
            </a:r>
            <a:r>
              <a:rPr lang="en-US" dirty="0" smtClean="0"/>
              <a:t>core.safecrlf warn</a:t>
            </a:r>
            <a:endParaRPr lang="ru-RU" dirty="0" smtClean="0"/>
          </a:p>
          <a:p>
            <a:r>
              <a:rPr lang="ru-RU" b="1" dirty="0"/>
              <a:t>Создайте ключи </a:t>
            </a:r>
            <a:r>
              <a:rPr lang="en-US" b="1" dirty="0"/>
              <a:t>ssh</a:t>
            </a:r>
          </a:p>
          <a:p>
            <a:r>
              <a:rPr lang="en-US" dirty="0"/>
              <a:t>– </a:t>
            </a:r>
            <a:r>
              <a:rPr lang="ru-RU" dirty="0"/>
              <a:t>по алгоритму </a:t>
            </a:r>
            <a:r>
              <a:rPr lang="en-US" dirty="0"/>
              <a:t>rsa </a:t>
            </a:r>
            <a:r>
              <a:rPr lang="ru-RU" dirty="0"/>
              <a:t>с ключём размером 4096 бит:</a:t>
            </a:r>
          </a:p>
          <a:p>
            <a:r>
              <a:rPr lang="ru-RU" dirty="0"/>
              <a:t>1 </a:t>
            </a:r>
            <a:r>
              <a:rPr lang="en-US" dirty="0"/>
              <a:t>ssh-</a:t>
            </a:r>
            <a:r>
              <a:rPr lang="en-US" dirty="0" err="1"/>
              <a:t>keygen</a:t>
            </a:r>
            <a:r>
              <a:rPr lang="en-US" dirty="0"/>
              <a:t> -t rsa -b 4096</a:t>
            </a:r>
          </a:p>
          <a:p>
            <a:r>
              <a:rPr lang="en-US" dirty="0"/>
              <a:t>– </a:t>
            </a:r>
            <a:r>
              <a:rPr lang="ru-RU" dirty="0"/>
              <a:t>по алгоритму </a:t>
            </a:r>
            <a:r>
              <a:rPr lang="en-US" dirty="0"/>
              <a:t>ed25519:</a:t>
            </a:r>
          </a:p>
          <a:p>
            <a:r>
              <a:rPr lang="en-US" dirty="0"/>
              <a:t>1 ssh-</a:t>
            </a:r>
            <a:r>
              <a:rPr lang="en-US" dirty="0" err="1"/>
              <a:t>keygen</a:t>
            </a:r>
            <a:r>
              <a:rPr lang="en-US" dirty="0"/>
              <a:t> -t ed25519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059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15336" y="773723"/>
            <a:ext cx="9720073" cy="5635869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/>
              <a:t>Создайте ключи </a:t>
            </a:r>
            <a:r>
              <a:rPr lang="ru-RU" b="1" dirty="0" err="1"/>
              <a:t>pgp</a:t>
            </a:r>
            <a:endParaRPr lang="ru-RU" b="1" dirty="0"/>
          </a:p>
          <a:p>
            <a:r>
              <a:rPr lang="ru-RU" dirty="0"/>
              <a:t>– Генерируем ключ</a:t>
            </a:r>
          </a:p>
          <a:p>
            <a:r>
              <a:rPr lang="ru-RU" dirty="0"/>
              <a:t>1 gpg --</a:t>
            </a:r>
            <a:r>
              <a:rPr lang="ru-RU" dirty="0" err="1"/>
              <a:t>full-generate-key</a:t>
            </a:r>
            <a:endParaRPr lang="ru-RU" dirty="0"/>
          </a:p>
          <a:p>
            <a:r>
              <a:rPr lang="ru-RU" dirty="0"/>
              <a:t>– Из предложенных опций выбираем:</a:t>
            </a:r>
          </a:p>
          <a:p>
            <a:r>
              <a:rPr lang="ru-RU" dirty="0"/>
              <a:t>– тип RSA </a:t>
            </a:r>
            <a:r>
              <a:rPr lang="ru-RU" dirty="0" err="1"/>
              <a:t>and</a:t>
            </a:r>
            <a:r>
              <a:rPr lang="ru-RU" dirty="0"/>
              <a:t> RSA;</a:t>
            </a:r>
          </a:p>
          <a:p>
            <a:r>
              <a:rPr lang="ru-RU" dirty="0"/>
              <a:t>– размер 4096;</a:t>
            </a:r>
          </a:p>
          <a:p>
            <a:r>
              <a:rPr lang="ru-RU" dirty="0"/>
              <a:t>– выберите срок действия; значение по умолчанию— 0 (срок действия не истекает</a:t>
            </a:r>
          </a:p>
          <a:p>
            <a:r>
              <a:rPr lang="ru-RU" dirty="0"/>
              <a:t>никогда).</a:t>
            </a:r>
          </a:p>
          <a:p>
            <a:r>
              <a:rPr lang="ru-RU" dirty="0"/>
              <a:t>– GPG запросит личную информацию, которая сохранится в ключе:</a:t>
            </a:r>
          </a:p>
          <a:p>
            <a:r>
              <a:rPr lang="ru-RU" dirty="0"/>
              <a:t>– Имя (не менее 5 символов).</a:t>
            </a:r>
          </a:p>
          <a:p>
            <a:r>
              <a:rPr lang="ru-RU" dirty="0"/>
              <a:t>– Адрес электронной почты.</a:t>
            </a:r>
          </a:p>
          <a:p>
            <a:r>
              <a:rPr lang="ru-RU" dirty="0"/>
              <a:t>– При вводе </a:t>
            </a:r>
            <a:r>
              <a:rPr lang="ru-RU" dirty="0" err="1"/>
              <a:t>email</a:t>
            </a:r>
            <a:r>
              <a:rPr lang="ru-RU" dirty="0"/>
              <a:t> убедитесь, что он соответствует адресу, используемому на</a:t>
            </a:r>
          </a:p>
          <a:p>
            <a:r>
              <a:rPr lang="ru-RU" dirty="0"/>
              <a:t>GitHub.</a:t>
            </a:r>
          </a:p>
          <a:p>
            <a:r>
              <a:rPr lang="ru-RU" dirty="0"/>
              <a:t>– Комментарий. Можно ввести что угодно или нажать клавишу ввода, чтобы</a:t>
            </a:r>
          </a:p>
          <a:p>
            <a:r>
              <a:rPr lang="ru-RU" dirty="0"/>
              <a:t>оставить это поле пустым.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209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8" y="527538"/>
            <a:ext cx="9720073" cy="5781822"/>
          </a:xfrm>
        </p:spPr>
        <p:txBody>
          <a:bodyPr>
            <a:normAutofit lnSpcReduction="10000"/>
          </a:bodyPr>
          <a:lstStyle/>
          <a:p>
            <a:r>
              <a:rPr lang="ru-RU" b="1" dirty="0"/>
              <a:t>Добавление PGP ключа в GitHub</a:t>
            </a:r>
          </a:p>
          <a:p>
            <a:r>
              <a:rPr lang="ru-RU" dirty="0"/>
              <a:t>– Выводим список ключей и копируем отпечаток приватного ключа:</a:t>
            </a:r>
          </a:p>
          <a:p>
            <a:r>
              <a:rPr lang="ru-RU" dirty="0"/>
              <a:t>1 gpg --list-secret-keys --keyid-format LONG</a:t>
            </a:r>
          </a:p>
          <a:p>
            <a:r>
              <a:rPr lang="ru-RU" dirty="0"/>
              <a:t>– Отпечаток ключа — это последовательность байтов, используемая для идентификации</a:t>
            </a:r>
          </a:p>
          <a:p>
            <a:r>
              <a:rPr lang="ru-RU" dirty="0"/>
              <a:t>более длинного, по сравнению с самим отпечатком ключа</a:t>
            </a:r>
            <a:r>
              <a:rPr lang="ru-RU" dirty="0" smtClean="0"/>
              <a:t>.</a:t>
            </a:r>
          </a:p>
          <a:p>
            <a:r>
              <a:rPr lang="ru-RU" dirty="0"/>
              <a:t>Формат строки:</a:t>
            </a:r>
          </a:p>
          <a:p>
            <a:r>
              <a:rPr lang="en-US" dirty="0"/>
              <a:t>sec </a:t>
            </a:r>
            <a:r>
              <a:rPr lang="ru-RU" dirty="0"/>
              <a:t>Алгоритм/</a:t>
            </a:r>
            <a:r>
              <a:rPr lang="ru-RU" dirty="0" err="1"/>
              <a:t>Отпечаток_ключа</a:t>
            </a:r>
            <a:r>
              <a:rPr lang="ru-RU" dirty="0"/>
              <a:t> Дата_создания [Флаги] [Годен_до]</a:t>
            </a:r>
          </a:p>
          <a:p>
            <a:r>
              <a:rPr lang="en-US" dirty="0"/>
              <a:t>ID_</a:t>
            </a:r>
            <a:r>
              <a:rPr lang="ru-RU" dirty="0"/>
              <a:t>ключа</a:t>
            </a:r>
          </a:p>
          <a:p>
            <a:r>
              <a:rPr lang="ru-RU" dirty="0"/>
              <a:t>– </a:t>
            </a:r>
            <a:r>
              <a:rPr lang="en-US" dirty="0"/>
              <a:t>C</a:t>
            </a:r>
            <a:r>
              <a:rPr lang="ru-RU" dirty="0"/>
              <a:t>копируйте ваш сгенерированный </a:t>
            </a:r>
            <a:r>
              <a:rPr lang="en-US" dirty="0"/>
              <a:t>PGP </a:t>
            </a:r>
            <a:r>
              <a:rPr lang="ru-RU" dirty="0"/>
              <a:t>ключ в буфер обмена:</a:t>
            </a:r>
          </a:p>
          <a:p>
            <a:r>
              <a:rPr lang="ru-RU" dirty="0"/>
              <a:t>1 </a:t>
            </a:r>
            <a:r>
              <a:rPr lang="en-US" dirty="0" err="1"/>
              <a:t>gpg</a:t>
            </a:r>
            <a:r>
              <a:rPr lang="en-US" dirty="0"/>
              <a:t> --armor --export &lt;PGP Fingerprint&gt; | xclip -sel clip</a:t>
            </a:r>
          </a:p>
          <a:p>
            <a:r>
              <a:rPr lang="en-US" dirty="0"/>
              <a:t>– </a:t>
            </a:r>
            <a:r>
              <a:rPr lang="ru-RU" dirty="0"/>
              <a:t>Перейдите в настройки </a:t>
            </a:r>
            <a:r>
              <a:rPr lang="en-US" dirty="0"/>
              <a:t>GitHub (https://github.com/settings/keys), </a:t>
            </a:r>
            <a:r>
              <a:rPr lang="ru-RU" dirty="0"/>
              <a:t>нажмите на</a:t>
            </a:r>
          </a:p>
          <a:p>
            <a:r>
              <a:rPr lang="ru-RU" dirty="0"/>
              <a:t>кнопку </a:t>
            </a:r>
            <a:r>
              <a:rPr lang="en-US" dirty="0"/>
              <a:t>New GPG key </a:t>
            </a:r>
            <a:r>
              <a:rPr lang="ru-RU" dirty="0"/>
              <a:t>и вставьте полученный ключ в поле ввода.</a:t>
            </a:r>
          </a:p>
        </p:txBody>
      </p:sp>
    </p:spTree>
    <p:extLst>
      <p:ext uri="{BB962C8B-B14F-4D97-AF65-F5344CB8AC3E}">
        <p14:creationId xmlns:p14="http://schemas.microsoft.com/office/powerpoint/2010/main" val="2559912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8" y="641838"/>
            <a:ext cx="9720073" cy="5667522"/>
          </a:xfrm>
        </p:spPr>
        <p:txBody>
          <a:bodyPr/>
          <a:lstStyle/>
          <a:p>
            <a:r>
              <a:rPr lang="ru-RU" b="1" dirty="0"/>
              <a:t>Настройка автоматических подписей коммитов </a:t>
            </a:r>
            <a:r>
              <a:rPr lang="en-US" b="1" dirty="0"/>
              <a:t>git</a:t>
            </a:r>
          </a:p>
          <a:p>
            <a:r>
              <a:rPr lang="en-US" dirty="0"/>
              <a:t>– </a:t>
            </a:r>
            <a:r>
              <a:rPr lang="ru-RU" dirty="0"/>
              <a:t>Используя введёный </a:t>
            </a:r>
            <a:r>
              <a:rPr lang="en-US" dirty="0"/>
              <a:t>email, </a:t>
            </a:r>
            <a:r>
              <a:rPr lang="ru-RU" dirty="0"/>
              <a:t>укажите </a:t>
            </a:r>
            <a:r>
              <a:rPr lang="en-US" dirty="0"/>
              <a:t>Git </a:t>
            </a:r>
            <a:r>
              <a:rPr lang="ru-RU" dirty="0"/>
              <a:t>применять его при подписи коммитов:</a:t>
            </a:r>
          </a:p>
          <a:p>
            <a:r>
              <a:rPr lang="ru-RU" dirty="0"/>
              <a:t>1 </a:t>
            </a:r>
            <a:r>
              <a:rPr lang="en-US" dirty="0"/>
              <a:t>git config --global user.signingkey &lt;PGP Fingerprint&gt;</a:t>
            </a:r>
          </a:p>
          <a:p>
            <a:r>
              <a:rPr lang="en-US" dirty="0"/>
              <a:t>2 git config --global commit.gpgsign true</a:t>
            </a:r>
          </a:p>
          <a:p>
            <a:r>
              <a:rPr lang="en-US" dirty="0"/>
              <a:t>3 git config --global gpg.program $(which gpg2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b="1" dirty="0"/>
              <a:t>Настройка gh</a:t>
            </a:r>
          </a:p>
          <a:p>
            <a:r>
              <a:rPr lang="ru-RU" dirty="0"/>
              <a:t>– Для начала необходимо авторизоваться</a:t>
            </a:r>
          </a:p>
          <a:p>
            <a:r>
              <a:rPr lang="ru-RU" dirty="0"/>
              <a:t>1 gh auth login</a:t>
            </a:r>
          </a:p>
          <a:p>
            <a:r>
              <a:rPr lang="ru-RU" dirty="0"/>
              <a:t>– Утилита задаст несколько наводящих вопросов.</a:t>
            </a:r>
          </a:p>
          <a:p>
            <a:r>
              <a:rPr lang="ru-RU" dirty="0"/>
              <a:t>– Авторизоваться можно через </a:t>
            </a:r>
            <a:r>
              <a:rPr lang="ru-RU" dirty="0" smtClean="0"/>
              <a:t>браузер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92693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Зеленый и желтый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A41AC481-B287-49C8-90EF-C669597D2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TM02900720[[fn=Интеграл]]</Template>
  <TotalTime>1573</TotalTime>
  <Words>697</Words>
  <Application>Microsoft Office PowerPoint</Application>
  <PresentationFormat>Широкоэкранный</PresentationFormat>
  <Paragraphs>100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Calibri</vt:lpstr>
      <vt:lpstr>Calisto MT</vt:lpstr>
      <vt:lpstr>Tw Cen MT</vt:lpstr>
      <vt:lpstr>Tw Cen MT Condensed</vt:lpstr>
      <vt:lpstr>Wingdings 3</vt:lpstr>
      <vt:lpstr>Интеграл</vt:lpstr>
      <vt:lpstr>Лабораторная работа №2</vt:lpstr>
      <vt:lpstr>Цель работы</vt:lpstr>
      <vt:lpstr>Презентация PowerPoint</vt:lpstr>
      <vt:lpstr>Последовательность выполнения работы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СТЕФАН</dc:creator>
  <cp:lastModifiedBy>СТЕФАН</cp:lastModifiedBy>
  <cp:revision>18</cp:revision>
  <dcterms:created xsi:type="dcterms:W3CDTF">2022-04-20T21:02:48Z</dcterms:created>
  <dcterms:modified xsi:type="dcterms:W3CDTF">2022-04-23T17:08:24Z</dcterms:modified>
</cp:coreProperties>
</file>