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3" d="100"/>
          <a:sy n="83" d="100"/>
        </p:scale>
        <p:origin x="144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rPr/>
              <a:t>Markdown</a:t>
            </a:r>
            <a:r>
              <a:t/>
            </a:r>
            <a:br/>
            <a:r>
              <a:t/>
            </a:r>
            <a:br/>
            <a:r>
              <a:rPr/>
              <a:t>Гнатюк Анастасия Станиславовна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Научиться оформлять отчёты с помощью легковесного языка разметки Markdown.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– Сделайте отчёт по предыдущей лабораторной работе в формате Markdown.</a:t>
            </a:r>
          </a:p>
          <a:p>
            <a:pPr marL="0" lvl="0" indent="0">
              <a:buNone/>
            </a:pPr>
            <a:r>
              <a:rPr/>
              <a:t>– В качестве отчёта просьба предоставить отчёты в 3 форматах: pdf, docx и md (в архиве, поскольку он должен содержать скриншоты, Makefile и т.д.)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Markdown (произносится маркдаун)</a:t>
            </a:r>
            <a:r>
              <a:rPr/>
              <a:t> — облегчённый язык разметки, созданный с целью обозначения форматирования в простом тексте, с максимальным сохранением его читаемости человеком, и пригодный для машинного преобразования в языки для продвинутых публикаций (HTML, Rich Text и других.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Последовательность выполнения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1)</a:t>
            </a:r>
            <a:r>
              <a:rPr dirty="0" err="1"/>
              <a:t>Открыть</a:t>
            </a:r>
            <a:r>
              <a:rPr dirty="0"/>
              <a:t> </a:t>
            </a:r>
            <a:r>
              <a:rPr dirty="0" err="1"/>
              <a:t>шаблон</a:t>
            </a:r>
            <a:r>
              <a:rPr dirty="0"/>
              <a:t> с </a:t>
            </a:r>
            <a:r>
              <a:rPr dirty="0" err="1"/>
              <a:t>github</a:t>
            </a:r>
            <a:r>
              <a:rPr dirty="0"/>
              <a:t> в </a:t>
            </a:r>
            <a:r>
              <a:rPr dirty="0" err="1"/>
              <a:t>каком-нибудь</a:t>
            </a:r>
            <a:r>
              <a:rPr dirty="0"/>
              <a:t> </a:t>
            </a:r>
            <a:r>
              <a:rPr dirty="0" err="1"/>
              <a:t>редакторе</a:t>
            </a:r>
            <a:r>
              <a:rPr dirty="0"/>
              <a:t>.(report.md)</a:t>
            </a:r>
          </a:p>
          <a:p>
            <a:pPr marL="0" lvl="0" indent="0">
              <a:buNone/>
            </a:pPr>
            <a:r>
              <a:rPr dirty="0"/>
              <a:t>2)</a:t>
            </a:r>
            <a:r>
              <a:rPr dirty="0" err="1"/>
              <a:t>Форматируем</a:t>
            </a:r>
            <a:r>
              <a:rPr dirty="0"/>
              <a:t> </a:t>
            </a:r>
            <a:r>
              <a:rPr dirty="0" err="1"/>
              <a:t>его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3)</a:t>
            </a:r>
            <a:r>
              <a:rPr dirty="0" err="1"/>
              <a:t>Скачиваем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ссылке</a:t>
            </a:r>
            <a:r>
              <a:rPr dirty="0"/>
              <a:t> https://github.com/jgm/pandoc/releases </a:t>
            </a:r>
            <a:r>
              <a:rPr dirty="0" err="1"/>
              <a:t>pandoc</a:t>
            </a:r>
            <a:r>
              <a:rPr dirty="0"/>
              <a:t> и </a:t>
            </a:r>
            <a:r>
              <a:rPr dirty="0" err="1"/>
              <a:t>miktex</a:t>
            </a:r>
            <a:r>
              <a:rPr dirty="0"/>
              <a:t>(с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которых</a:t>
            </a:r>
            <a:r>
              <a:rPr dirty="0"/>
              <a:t> </a:t>
            </a:r>
            <a:r>
              <a:rPr dirty="0" err="1"/>
              <a:t>будем</a:t>
            </a:r>
            <a:r>
              <a:rPr dirty="0"/>
              <a:t> </a:t>
            </a:r>
            <a:r>
              <a:rPr dirty="0" err="1"/>
              <a:t>конвертировать</a:t>
            </a:r>
            <a:r>
              <a:rPr dirty="0"/>
              <a:t> </a:t>
            </a:r>
            <a:r>
              <a:rPr dirty="0" err="1"/>
              <a:t>наш</a:t>
            </a:r>
            <a:r>
              <a:rPr dirty="0"/>
              <a:t> md </a:t>
            </a:r>
            <a:r>
              <a:rPr dirty="0" err="1"/>
              <a:t>файл</a:t>
            </a:r>
            <a:r>
              <a:rPr dirty="0"/>
              <a:t> в </a:t>
            </a:r>
            <a:r>
              <a:rPr dirty="0" err="1"/>
              <a:t>другие</a:t>
            </a:r>
            <a:r>
              <a:rPr dirty="0"/>
              <a:t>).</a:t>
            </a:r>
          </a:p>
          <a:p>
            <a:pPr marL="0" lvl="0" indent="0">
              <a:buNone/>
            </a:pPr>
            <a:r>
              <a:rPr dirty="0"/>
              <a:t>4)</a:t>
            </a:r>
            <a:r>
              <a:rPr dirty="0" err="1"/>
              <a:t>Заходим</a:t>
            </a:r>
            <a:r>
              <a:rPr dirty="0"/>
              <a:t> в </a:t>
            </a:r>
            <a:r>
              <a:rPr dirty="0" err="1"/>
              <a:t>терминал</a:t>
            </a:r>
            <a:r>
              <a:rPr dirty="0"/>
              <a:t> и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pandoc</a:t>
            </a:r>
            <a:r>
              <a:rPr dirty="0"/>
              <a:t> </a:t>
            </a:r>
            <a:r>
              <a:rPr dirty="0" err="1"/>
              <a:t>конвертируем</a:t>
            </a:r>
            <a:r>
              <a:rPr dirty="0"/>
              <a:t> report.md в pdf.</a:t>
            </a:r>
          </a:p>
          <a:p>
            <a:pPr marL="0" lvl="0" indent="0">
              <a:buNone/>
            </a:pPr>
            <a:r>
              <a:rPr dirty="0"/>
              <a:t>5)А </a:t>
            </a:r>
            <a:r>
              <a:rPr dirty="0" err="1"/>
              <a:t>потом</a:t>
            </a:r>
            <a:r>
              <a:rPr dirty="0"/>
              <a:t> </a:t>
            </a:r>
            <a:r>
              <a:rPr dirty="0" err="1"/>
              <a:t>конвертируем</a:t>
            </a:r>
            <a:r>
              <a:rPr dirty="0"/>
              <a:t> в </a:t>
            </a:r>
            <a:r>
              <a:rPr dirty="0" err="1"/>
              <a:t>docx</a:t>
            </a:r>
            <a:r>
              <a:rPr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 </a:t>
            </a:r>
            <a:r>
              <a:rPr lang="ru-RU" dirty="0"/>
              <a:t>научилась оформлять отчёты с помощью легковесного языка разметки </a:t>
            </a:r>
            <a:r>
              <a:rPr lang="ru-RU" dirty="0" err="1"/>
              <a:t>Markdown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5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Контрольные 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Их нет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179</Words>
  <Application>Microsoft Office PowerPoint</Application>
  <PresentationFormat>Экран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Лабораторная работа №3</vt:lpstr>
      <vt:lpstr>Цель работы</vt:lpstr>
      <vt:lpstr>Задание</vt:lpstr>
      <vt:lpstr>Теоретическое введение</vt:lpstr>
      <vt:lpstr>Последовательность выполнения работы</vt:lpstr>
      <vt:lpstr>Вывод</vt:lpstr>
      <vt:lpstr>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Гнатюк Анастасия Станиславовна</dc:creator>
  <cp:keywords/>
  <cp:lastModifiedBy>СТЕФАН</cp:lastModifiedBy>
  <cp:revision>2</cp:revision>
  <dcterms:created xsi:type="dcterms:W3CDTF">2022-04-29T14:29:22Z</dcterms:created>
  <dcterms:modified xsi:type="dcterms:W3CDTF">2022-04-29T19:02:45Z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mainfont">
    <vt:lpwstr>PT Serif</vt:lpwstr>
  </property>
  <property fmtid="{D5CDD505-2E9C-101B-9397-08002B2CF9AE}" pid="8" name="mainfontoptions">
    <vt:lpwstr>Ligatures=TeX</vt:lpwstr>
  </property>
  <property fmtid="{D5CDD505-2E9C-101B-9397-08002B2CF9AE}" pid="9" name="monofont">
    <vt:lpwstr>PT Mono</vt:lpwstr>
  </property>
  <property fmtid="{D5CDD505-2E9C-101B-9397-08002B2CF9AE}" pid="10" name="monofontoptions">
    <vt:lpwstr>Scale=MatchLowercase</vt:lpwstr>
  </property>
  <property fmtid="{D5CDD505-2E9C-101B-9397-08002B2CF9AE}" pid="11" name="papersize">
    <vt:lpwstr>a4paper</vt:lpwstr>
  </property>
  <property fmtid="{D5CDD505-2E9C-101B-9397-08002B2CF9AE}" pid="12" name="pdf-engine">
    <vt:lpwstr>lualatex</vt:lpwstr>
  </property>
  <property fmtid="{D5CDD505-2E9C-101B-9397-08002B2CF9AE}" pid="13" name="polyglossia-lang">
    <vt:lpwstr>russian</vt:lpwstr>
  </property>
  <property fmtid="{D5CDD505-2E9C-101B-9397-08002B2CF9AE}" pid="14" name="polyglossia-otherlangs">
    <vt:lpwstr>english</vt:lpwstr>
  </property>
  <property fmtid="{D5CDD505-2E9C-101B-9397-08002B2CF9AE}" pid="15" name="romanfont">
    <vt:lpwstr>PT Serif</vt:lpwstr>
  </property>
  <property fmtid="{D5CDD505-2E9C-101B-9397-08002B2CF9AE}" pid="16" name="romanfontoptions">
    <vt:lpwstr>Ligatures=TeX</vt:lpwstr>
  </property>
  <property fmtid="{D5CDD505-2E9C-101B-9397-08002B2CF9AE}" pid="17" name="sansfont">
    <vt:lpwstr>PT Sans</vt:lpwstr>
  </property>
  <property fmtid="{D5CDD505-2E9C-101B-9397-08002B2CF9AE}" pid="18" name="sansfontoptions">
    <vt:lpwstr>Ligatures=TeX,Scale=MatchLowercase</vt:lpwstr>
  </property>
  <property fmtid="{D5CDD505-2E9C-101B-9397-08002B2CF9AE}" pid="19" name="subtitle">
    <vt:lpwstr>Markdown</vt:lpwstr>
  </property>
  <property fmtid="{D5CDD505-2E9C-101B-9397-08002B2CF9AE}" pid="20" name="toc">
    <vt:lpwstr>True</vt:lpwstr>
  </property>
  <property fmtid="{D5CDD505-2E9C-101B-9397-08002B2CF9AE}" pid="21" name="toc-title">
    <vt:lpwstr>Содержание</vt:lpwstr>
  </property>
  <property fmtid="{D5CDD505-2E9C-101B-9397-08002B2CF9AE}" pid="22" name="toc_depth">
    <vt:lpwstr>2</vt:lpwstr>
  </property>
</Properties>
</file>