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8" r:id="rId3"/>
    <p:sldId id="289" r:id="rId4"/>
    <p:sldId id="299" r:id="rId5"/>
    <p:sldId id="30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800" y="714735"/>
            <a:ext cx="2958400" cy="295840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404652" y="4048082"/>
            <a:ext cx="938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kern="1800" spc="1100" dirty="0">
                <a:solidFill>
                  <a:schemeClr val="accent6"/>
                </a:solidFill>
                <a:latin typeface="+mn-ea"/>
              </a:rPr>
              <a:t>7</a:t>
            </a:r>
            <a:r>
              <a:rPr lang="ko-KR" altLang="en-US" sz="5400" b="1" kern="1800" spc="1100" dirty="0">
                <a:solidFill>
                  <a:schemeClr val="accent6"/>
                </a:solidFill>
                <a:latin typeface="+mn-ea"/>
              </a:rPr>
              <a:t>팀 프로젝트 주제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71F35-36EB-D2FA-D2B9-5A92CBA178B6}"/>
              </a:ext>
            </a:extLst>
          </p:cNvPr>
          <p:cNvSpPr txBox="1"/>
          <p:nvPr/>
        </p:nvSpPr>
        <p:spPr>
          <a:xfrm>
            <a:off x="6542843" y="5219935"/>
            <a:ext cx="373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논리회로실습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103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202010617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조하림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201911791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박수진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구현하고자 하는 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445186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사용하는 입출력 장치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역할 분담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95410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목차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38042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구현하고자 하는 기능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324297-7E69-D74A-4CD9-C0B5F1E8459B}"/>
              </a:ext>
            </a:extLst>
          </p:cNvPr>
          <p:cNvSpPr txBox="1"/>
          <p:nvPr/>
        </p:nvSpPr>
        <p:spPr>
          <a:xfrm>
            <a:off x="3209277" y="1809330"/>
            <a:ext cx="57734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UP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&amp;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DOWN GAME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B1CF9-B02B-F292-B5C5-285F09C8EACE}"/>
              </a:ext>
            </a:extLst>
          </p:cNvPr>
          <p:cNvSpPr txBox="1"/>
          <p:nvPr/>
        </p:nvSpPr>
        <p:spPr>
          <a:xfrm>
            <a:off x="1699432" y="273619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78B51-16AC-959A-5734-932E5FBCA371}"/>
              </a:ext>
            </a:extLst>
          </p:cNvPr>
          <p:cNvSpPr txBox="1"/>
          <p:nvPr/>
        </p:nvSpPr>
        <p:spPr>
          <a:xfrm>
            <a:off x="2546433" y="287468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FPGA</a:t>
            </a:r>
            <a:r>
              <a:rPr lang="ko-KR" altLang="en-US" dirty="0"/>
              <a:t>는 난수를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2FC3A-9D6D-27B4-EC4C-C075B0C0FDD6}"/>
              </a:ext>
            </a:extLst>
          </p:cNvPr>
          <p:cNvSpPr txBox="1"/>
          <p:nvPr/>
        </p:nvSpPr>
        <p:spPr>
          <a:xfrm>
            <a:off x="1699432" y="338252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01B70-0053-4A6A-60E6-A22E050A3137}"/>
              </a:ext>
            </a:extLst>
          </p:cNvPr>
          <p:cNvSpPr txBox="1"/>
          <p:nvPr/>
        </p:nvSpPr>
        <p:spPr>
          <a:xfrm>
            <a:off x="2546432" y="3521020"/>
            <a:ext cx="878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사용자는 스위치를 이용해 숫자를 입력한다</a:t>
            </a:r>
            <a:r>
              <a:rPr lang="en-US" altLang="ko-KR" dirty="0"/>
              <a:t>. </a:t>
            </a:r>
            <a:r>
              <a:rPr lang="ko-KR" altLang="en-US" dirty="0"/>
              <a:t>입력이 완료되면 특정 </a:t>
            </a:r>
            <a:r>
              <a:rPr lang="en-US" altLang="ko-KR" dirty="0"/>
              <a:t>Button</a:t>
            </a:r>
            <a:r>
              <a:rPr lang="ko-KR" altLang="en-US" dirty="0"/>
              <a:t>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F526B-C7E7-058E-2470-C12D75505555}"/>
              </a:ext>
            </a:extLst>
          </p:cNvPr>
          <p:cNvSpPr txBox="1"/>
          <p:nvPr/>
        </p:nvSpPr>
        <p:spPr>
          <a:xfrm>
            <a:off x="1699431" y="485894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4-1</a:t>
            </a:r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7544A-445A-B1C1-D93D-6F88C6466034}"/>
              </a:ext>
            </a:extLst>
          </p:cNvPr>
          <p:cNvSpPr txBox="1"/>
          <p:nvPr/>
        </p:nvSpPr>
        <p:spPr>
          <a:xfrm>
            <a:off x="2546432" y="4997442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수가 저장된 수보다 작을 시 </a:t>
            </a:r>
            <a:r>
              <a:rPr lang="en-US" altLang="ko-KR" dirty="0"/>
              <a:t>Dot – Matrix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chemeClr val="accent1"/>
                </a:solidFill>
              </a:rPr>
              <a:t>Low</a:t>
            </a:r>
            <a:r>
              <a:rPr lang="ko-KR" altLang="en-US" dirty="0"/>
              <a:t>를 뜻하는 이미지를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44774A-D17D-D5A1-C610-15FAA65897AF}"/>
              </a:ext>
            </a:extLst>
          </p:cNvPr>
          <p:cNvSpPr txBox="1"/>
          <p:nvPr/>
        </p:nvSpPr>
        <p:spPr>
          <a:xfrm>
            <a:off x="1696520" y="5505274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4-2</a:t>
            </a:r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DE84F-F73D-F4FF-4D42-72EC1BF29879}"/>
              </a:ext>
            </a:extLst>
          </p:cNvPr>
          <p:cNvSpPr txBox="1"/>
          <p:nvPr/>
        </p:nvSpPr>
        <p:spPr>
          <a:xfrm>
            <a:off x="2548035" y="5643773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수가 저장된 수보다 클 시 </a:t>
            </a:r>
            <a:r>
              <a:rPr lang="en-US" altLang="ko-KR" dirty="0"/>
              <a:t>Dot – Matrix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chemeClr val="accent1"/>
                </a:solidFill>
              </a:rPr>
              <a:t>High</a:t>
            </a:r>
            <a:r>
              <a:rPr lang="ko-KR" altLang="en-US" dirty="0"/>
              <a:t>를 뜻하는 이미지를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EB993-C396-877F-70E1-9A441B55428C}"/>
              </a:ext>
            </a:extLst>
          </p:cNvPr>
          <p:cNvSpPr txBox="1"/>
          <p:nvPr/>
        </p:nvSpPr>
        <p:spPr>
          <a:xfrm>
            <a:off x="1697975" y="610763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4-3</a:t>
            </a:r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742C-75ED-44A2-3BA5-95992B63FCC2}"/>
              </a:ext>
            </a:extLst>
          </p:cNvPr>
          <p:cNvSpPr txBox="1"/>
          <p:nvPr/>
        </p:nvSpPr>
        <p:spPr>
          <a:xfrm>
            <a:off x="2546432" y="6290341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입력한 수와 저장된 수가 일치할 시 </a:t>
            </a:r>
            <a:r>
              <a:rPr lang="en-US" altLang="ko-KR" dirty="0"/>
              <a:t>Dot – Matrix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chemeClr val="accent1"/>
                </a:solidFill>
              </a:rPr>
              <a:t>정답</a:t>
            </a:r>
            <a:r>
              <a:rPr lang="ko-KR" altLang="en-US" dirty="0"/>
              <a:t>을 뜻하는 이미지를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60BD9-76C8-5A8E-BE47-68F747CF8092}"/>
              </a:ext>
            </a:extLst>
          </p:cNvPr>
          <p:cNvSpPr txBox="1"/>
          <p:nvPr/>
        </p:nvSpPr>
        <p:spPr>
          <a:xfrm>
            <a:off x="1744435" y="412265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8B43B-EE80-A475-529C-14C72B07CAF3}"/>
              </a:ext>
            </a:extLst>
          </p:cNvPr>
          <p:cNvSpPr txBox="1"/>
          <p:nvPr/>
        </p:nvSpPr>
        <p:spPr>
          <a:xfrm>
            <a:off x="2434466" y="4261884"/>
            <a:ext cx="753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</a:t>
            </a:r>
            <a:r>
              <a:rPr lang="en-US" altLang="ko-KR" dirty="0"/>
              <a:t>Button</a:t>
            </a:r>
            <a:r>
              <a:rPr lang="ko-KR" altLang="en-US" dirty="0"/>
              <a:t>을 누르면 사용자가 입력한 수를 </a:t>
            </a:r>
            <a:r>
              <a:rPr lang="en-US" altLang="ko-KR" dirty="0"/>
              <a:t>7-segment</a:t>
            </a:r>
            <a:r>
              <a:rPr lang="ko-KR" altLang="en-US" dirty="0"/>
              <a:t>에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38042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사용하는 입출력 장치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FDE98B-17E7-412D-7B79-87616529FFA4}"/>
              </a:ext>
            </a:extLst>
          </p:cNvPr>
          <p:cNvSpPr txBox="1"/>
          <p:nvPr/>
        </p:nvSpPr>
        <p:spPr>
          <a:xfrm>
            <a:off x="3209277" y="331985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입력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A1C6A-F05E-EF03-8363-F3743D02BA99}"/>
              </a:ext>
            </a:extLst>
          </p:cNvPr>
          <p:cNvSpPr txBox="1"/>
          <p:nvPr/>
        </p:nvSpPr>
        <p:spPr>
          <a:xfrm>
            <a:off x="3209277" y="43621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86240-D189-615F-CFB7-BE086030F0B8}"/>
              </a:ext>
            </a:extLst>
          </p:cNvPr>
          <p:cNvSpPr txBox="1"/>
          <p:nvPr/>
        </p:nvSpPr>
        <p:spPr>
          <a:xfrm>
            <a:off x="3209277" y="1781372"/>
            <a:ext cx="57734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UP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&amp;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DOWN GAME</a:t>
            </a:r>
            <a:endParaRPr lang="ko-KR" altLang="en-US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6877C-84D3-0F97-7115-BC279CB7EA47}"/>
              </a:ext>
            </a:extLst>
          </p:cNvPr>
          <p:cNvSpPr txBox="1"/>
          <p:nvPr/>
        </p:nvSpPr>
        <p:spPr>
          <a:xfrm>
            <a:off x="4464647" y="3319854"/>
            <a:ext cx="4184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</a:rPr>
              <a:t>Switch, Button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4CCBF-6145-59B5-C442-980BF2AF5364}"/>
              </a:ext>
            </a:extLst>
          </p:cNvPr>
          <p:cNvSpPr txBox="1"/>
          <p:nvPr/>
        </p:nvSpPr>
        <p:spPr>
          <a:xfrm>
            <a:off x="4464645" y="4362128"/>
            <a:ext cx="558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</a:rPr>
              <a:t>Dot – Matrix, 7-segment 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56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38935"/>
            <a:ext cx="18020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역할 분담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F5F7EB-00D0-1C5A-BB33-DAE49D124B07}"/>
              </a:ext>
            </a:extLst>
          </p:cNvPr>
          <p:cNvSpPr txBox="1"/>
          <p:nvPr/>
        </p:nvSpPr>
        <p:spPr>
          <a:xfrm>
            <a:off x="660400" y="140867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조하림</a:t>
            </a:r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1505A-2CDB-83E1-C808-E84AFF081C21}"/>
              </a:ext>
            </a:extLst>
          </p:cNvPr>
          <p:cNvSpPr txBox="1"/>
          <p:nvPr/>
        </p:nvSpPr>
        <p:spPr>
          <a:xfrm>
            <a:off x="660400" y="39317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박수진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DEE5F-9A1B-891B-4600-125802AFC7EE}"/>
              </a:ext>
            </a:extLst>
          </p:cNvPr>
          <p:cNvSpPr txBox="1"/>
          <p:nvPr/>
        </p:nvSpPr>
        <p:spPr>
          <a:xfrm>
            <a:off x="2346278" y="4070247"/>
            <a:ext cx="34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하드웨어 설계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입출력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 state)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E2ACA-5861-C02F-8719-57104BFED0FF}"/>
              </a:ext>
            </a:extLst>
          </p:cNvPr>
          <p:cNvSpPr txBox="1"/>
          <p:nvPr/>
        </p:nvSpPr>
        <p:spPr>
          <a:xfrm>
            <a:off x="2346278" y="4609236"/>
            <a:ext cx="34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탑 모듈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하위 모듈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23278C-857A-577C-64E5-45E81817FEA1}"/>
              </a:ext>
            </a:extLst>
          </p:cNvPr>
          <p:cNvSpPr txBox="1"/>
          <p:nvPr/>
        </p:nvSpPr>
        <p:spPr>
          <a:xfrm>
            <a:off x="2346278" y="1547171"/>
            <a:ext cx="34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탑 모듈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하위 모듈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F4479-2BB5-42A2-26CA-252F395554F4}"/>
              </a:ext>
            </a:extLst>
          </p:cNvPr>
          <p:cNvSpPr txBox="1"/>
          <p:nvPr/>
        </p:nvSpPr>
        <p:spPr>
          <a:xfrm>
            <a:off x="2346278" y="2086160"/>
            <a:ext cx="34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작성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58891-B9CA-7FC1-AFB1-46B5A5EE4935}"/>
              </a:ext>
            </a:extLst>
          </p:cNvPr>
          <p:cNvSpPr txBox="1"/>
          <p:nvPr/>
        </p:nvSpPr>
        <p:spPr>
          <a:xfrm>
            <a:off x="2346278" y="5148225"/>
            <a:ext cx="34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디버깅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7F9B5-DD8D-6B25-5810-683B90D44B99}"/>
              </a:ext>
            </a:extLst>
          </p:cNvPr>
          <p:cNvSpPr txBox="1"/>
          <p:nvPr/>
        </p:nvSpPr>
        <p:spPr>
          <a:xfrm>
            <a:off x="2346278" y="5687214"/>
            <a:ext cx="34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제작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177C4-C33E-7E76-6679-AB7FBE0850C2}"/>
              </a:ext>
            </a:extLst>
          </p:cNvPr>
          <p:cNvSpPr txBox="1"/>
          <p:nvPr/>
        </p:nvSpPr>
        <p:spPr>
          <a:xfrm>
            <a:off x="2346278" y="3163032"/>
            <a:ext cx="34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50C03-0051-606C-4C5C-77A14E6FA0E9}"/>
              </a:ext>
            </a:extLst>
          </p:cNvPr>
          <p:cNvSpPr txBox="1"/>
          <p:nvPr/>
        </p:nvSpPr>
        <p:spPr>
          <a:xfrm>
            <a:off x="2346278" y="2624043"/>
            <a:ext cx="34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제작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169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30</cp:revision>
  <dcterms:created xsi:type="dcterms:W3CDTF">2021-02-14T00:18:03Z</dcterms:created>
  <dcterms:modified xsi:type="dcterms:W3CDTF">2022-11-30T09:25:18Z</dcterms:modified>
</cp:coreProperties>
</file>