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Livvic" pitchFamily="2" charset="77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  <p:embeddedFont>
      <p:font typeface="Roboto Condensed Light" panose="020F0302020204030204" pitchFamily="34" charset="0"/>
      <p:regular r:id="rId21"/>
      <p:italic r:id="rId22"/>
    </p:embeddedFont>
    <p:embeddedFont>
      <p:font typeface="Rubik Medium" pitchFamily="2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94"/>
  </p:normalViewPr>
  <p:slideViewPr>
    <p:cSldViewPr snapToGrid="0" snapToObjects="1">
      <p:cViewPr varScale="1">
        <p:scale>
          <a:sx n="190" d="100"/>
          <a:sy n="190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presentation will be divided into two main sections;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section will highlight a study on how AI/robots (used interchangeably) could widen the development gap between Rich and Poor nations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section will discuss ways developing countries can harness the power of AI and technology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7719275a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7719275a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Basically, with the development of new AI technologies </a:t>
            </a:r>
            <a:r>
              <a:rPr lang="en" b="1" dirty="0"/>
              <a:t>disproportionately</a:t>
            </a:r>
            <a:r>
              <a:rPr lang="en" dirty="0"/>
              <a:t> between rich and poor countries, more investments would be shifted towards advanced countries where these technologies make automation faster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Since developing countries heavil</a:t>
            </a:r>
            <a:r>
              <a:rPr lang="en" b="1" dirty="0"/>
              <a:t>y rely on their </a:t>
            </a:r>
            <a:r>
              <a:rPr lang="en" b="1" dirty="0" err="1"/>
              <a:t>labour</a:t>
            </a:r>
            <a:r>
              <a:rPr lang="en" b="1" dirty="0"/>
              <a:t> forc</a:t>
            </a:r>
            <a:r>
              <a:rPr lang="en" dirty="0"/>
              <a:t>e, investments would be more directed towards countries that already have the existing automation facilities and in effect negatively affecting the livelihoods of people in these countries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Before looking at the study, why do you think this might be the case ? (cost, quality, </a:t>
            </a:r>
            <a:r>
              <a:rPr lang="en" dirty="0" err="1"/>
              <a:t>laboretc</a:t>
            </a:r>
            <a:r>
              <a:rPr lang="en" dirty="0"/>
              <a:t>?)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 will now talk about the study, which tried to model the effects of the advancement of robots on developing countries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7719275a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7719275a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Analysts from the IMF (International Monetary Fund) conducted a study to find out how the different levels of technological development affects economic growth.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modeled the two countries one representing a developing country, and the other a developed first world country. They based the study mainly on the labor, capital and robots or technological advancement of the two countries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found that, the more advanced the country was, which was measured by the degree of substitutability between robots and human labor, the larger the gap.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this was the case was because, generally, the economic sector of developing countries rely more on unskilled labor compared to developed countries.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does this mean?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H" dirty="0"/>
              <a:t>Newspaper from 1928 talking about the effects of robots, really interesting</a:t>
            </a:r>
          </a:p>
        </p:txBody>
      </p:sp>
    </p:spTree>
    <p:extLst>
      <p:ext uri="{BB962C8B-B14F-4D97-AF65-F5344CB8AC3E}">
        <p14:creationId xmlns:p14="http://schemas.microsoft.com/office/powerpoint/2010/main" val="116457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7719275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7719275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Since most developing countries rely on semi and non-skilled labor, automation would have the most drastic effects.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The activities carried out such as driving, woodwork and agriculture are easily replaceable by robots. Example: in my country, there are about 1 - 1.5 million transportation workers including taxi and bus drivers would would completely be eliminated if self driving cars become pervasive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By 2040 about a billion jobs would be lost </a:t>
            </a:r>
            <a:r>
              <a:rPr lang="en" dirty="0" err="1"/>
              <a:t>ie</a:t>
            </a:r>
            <a:r>
              <a:rPr lang="en" dirty="0"/>
              <a:t> about 1 in 5 jobs around the world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 automation a good thing ? considering the number of jobs that would be lost 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a leader of a developing country what would you do differently?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are the main causes, in your opinion of this disproportionate levels of automation in different countries ?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7719275a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7719275a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7719275a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7719275a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CUSTOM_4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dev.org/publication/automation-and-ai-implications-african-development-prosp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blogs.imf.org/2020/12/02/how-artificial-intelligence-could-widen-the-gap-between-rich-and-poor-nations/" TargetMode="External"/><Relationship Id="rId5" Type="http://schemas.openxmlformats.org/officeDocument/2006/relationships/hyperlink" Target="https://www.un.org/press/en/2019/gaef3523.doc.htm" TargetMode="External"/><Relationship Id="rId4" Type="http://schemas.openxmlformats.org/officeDocument/2006/relationships/hyperlink" Target="https://ideas.repec.org/a/for/ijafaa/y2018i49p18-2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     </a:t>
            </a:r>
            <a:r>
              <a:rPr lang="en" sz="2900"/>
              <a:t>IMPLICATIONS ON DEVELOPING COUNTRIES</a:t>
            </a:r>
            <a:endParaRPr sz="8400"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subTitle" idx="1"/>
          </p:nvPr>
        </p:nvSpPr>
        <p:spPr>
          <a:xfrm>
            <a:off x="625675" y="1315616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New AI technologies widen the gap between rich and poor countries by shifting investments to already developed countries.</a:t>
            </a:r>
            <a:endParaRPr sz="1700" dirty="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This in turn negatively affects the jobs in developing countries by essentially replacing them</a:t>
            </a: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Why ?</a:t>
            </a:r>
            <a:endParaRPr sz="1700" dirty="0"/>
          </a:p>
        </p:txBody>
      </p:sp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2014800" y="19350"/>
            <a:ext cx="53823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AI Advancement Widens The Rich Nation - Poor Nation Gap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subTitle" idx="1"/>
          </p:nvPr>
        </p:nvSpPr>
        <p:spPr>
          <a:xfrm>
            <a:off x="625650" y="1048050"/>
            <a:ext cx="38637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/>
          </a:p>
        </p:txBody>
      </p:sp>
      <p:sp>
        <p:nvSpPr>
          <p:cNvPr id="337" name="Google Shape;337;p29"/>
          <p:cNvSpPr txBox="1">
            <a:spLocks noGrp="1"/>
          </p:cNvSpPr>
          <p:nvPr>
            <p:ph type="title"/>
          </p:nvPr>
        </p:nvSpPr>
        <p:spPr>
          <a:xfrm>
            <a:off x="1996950" y="34327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Impact Study</a:t>
            </a:r>
            <a:endParaRPr sz="2900"/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50" y="1127688"/>
            <a:ext cx="6426626" cy="35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9AF2FCB-000A-1140-9CA4-B6FE2DEA0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8FA740-DDFE-A542-88B2-D77E7B77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 descr="A picture containing text, newspaper, sign&#10;&#10;Description automatically generated">
            <a:extLst>
              <a:ext uri="{FF2B5EF4-FFF2-40B4-BE49-F238E27FC236}">
                <a16:creationId xmlns:a16="http://schemas.microsoft.com/office/drawing/2014/main" id="{9AF6711B-EDBD-714D-BF4A-E67C2AF20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9" y="1694985"/>
            <a:ext cx="7689899" cy="21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>
            <a:spLocks noGrp="1"/>
          </p:cNvSpPr>
          <p:nvPr>
            <p:ph type="subTitle" idx="1"/>
          </p:nvPr>
        </p:nvSpPr>
        <p:spPr>
          <a:xfrm>
            <a:off x="625650" y="1048050"/>
            <a:ext cx="7806300" cy="3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Developing countries have higher numbers of semi and unskilled labor which are easily replaceable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Examples: driving, farming, woodwork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the end of 2022, over 20 million jobs will be replaced by technology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2035 - 2040, the number will be approaching close to a billion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44" name="Google Shape;344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- By The Numbers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C5B033-EADD-DF4F-9B28-CE82A8611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A01E5A-7718-9E4C-BD5D-EA6F4453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 descr="A car parked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91E7F3EE-F261-5341-9DD2-7638447F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8575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5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1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350" name="Google Shape;350;p31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1" name="Google Shape;361;p31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1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31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1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31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4294967295"/>
          </p:nvPr>
        </p:nvSpPr>
        <p:spPr>
          <a:xfrm>
            <a:off x="849225" y="1735345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automation a good thing ?</a:t>
            </a:r>
            <a:endParaRPr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4294967295"/>
          </p:nvPr>
        </p:nvSpPr>
        <p:spPr>
          <a:xfrm>
            <a:off x="3579038" y="1375945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3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4294967295"/>
          </p:nvPr>
        </p:nvSpPr>
        <p:spPr>
          <a:xfrm>
            <a:off x="3579038" y="1655170"/>
            <a:ext cx="1985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What are the main causes, in your opinion of this disproportionate levels of automation in different countries ? </a:t>
            </a:r>
            <a:endParaRPr sz="1100"/>
          </a:p>
        </p:txBody>
      </p:sp>
      <p:sp>
        <p:nvSpPr>
          <p:cNvPr id="370" name="Google Shape;370;p31"/>
          <p:cNvSpPr txBox="1">
            <a:spLocks noGrp="1"/>
          </p:cNvSpPr>
          <p:nvPr>
            <p:ph type="subTitle" idx="4294967295"/>
          </p:nvPr>
        </p:nvSpPr>
        <p:spPr>
          <a:xfrm>
            <a:off x="849271" y="1503370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1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1" name="Google Shape;371;p31"/>
          <p:cNvSpPr txBox="1">
            <a:spLocks noGrp="1"/>
          </p:cNvSpPr>
          <p:nvPr>
            <p:ph type="subTitle" idx="4294967295"/>
          </p:nvPr>
        </p:nvSpPr>
        <p:spPr>
          <a:xfrm>
            <a:off x="6309125" y="1503370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5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2" name="Google Shape;372;p31"/>
          <p:cNvSpPr txBox="1">
            <a:spLocks noGrp="1"/>
          </p:cNvSpPr>
          <p:nvPr>
            <p:ph type="subTitle" idx="4294967295"/>
          </p:nvPr>
        </p:nvSpPr>
        <p:spPr>
          <a:xfrm>
            <a:off x="6309125" y="1735345"/>
            <a:ext cx="1985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thoughts or additions</a:t>
            </a:r>
            <a:endParaRPr/>
          </a:p>
        </p:txBody>
      </p:sp>
      <p:sp>
        <p:nvSpPr>
          <p:cNvPr id="373" name="Google Shape;373;p31"/>
          <p:cNvSpPr txBox="1">
            <a:spLocks noGrp="1"/>
          </p:cNvSpPr>
          <p:nvPr>
            <p:ph type="subTitle" idx="4294967295"/>
          </p:nvPr>
        </p:nvSpPr>
        <p:spPr>
          <a:xfrm>
            <a:off x="2214275" y="3379025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a leader of a developing country what would you do differently?</a:t>
            </a:r>
            <a:endParaRPr sz="1300"/>
          </a:p>
        </p:txBody>
      </p:sp>
      <p:sp>
        <p:nvSpPr>
          <p:cNvPr id="374" name="Google Shape;374;p31"/>
          <p:cNvSpPr txBox="1">
            <a:spLocks noGrp="1"/>
          </p:cNvSpPr>
          <p:nvPr>
            <p:ph type="subTitle" idx="4294967295"/>
          </p:nvPr>
        </p:nvSpPr>
        <p:spPr>
          <a:xfrm>
            <a:off x="2214275" y="3134824"/>
            <a:ext cx="1985400" cy="2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2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subTitle" idx="4294967295"/>
          </p:nvPr>
        </p:nvSpPr>
        <p:spPr>
          <a:xfrm>
            <a:off x="4944325" y="3438120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What should developed countries do differently?</a:t>
            </a:r>
            <a:endParaRPr sz="1300"/>
          </a:p>
        </p:txBody>
      </p:sp>
      <p:sp>
        <p:nvSpPr>
          <p:cNvPr id="376" name="Google Shape;376;p31"/>
          <p:cNvSpPr txBox="1">
            <a:spLocks noGrp="1"/>
          </p:cNvSpPr>
          <p:nvPr>
            <p:ph type="subTitle" idx="4294967295"/>
          </p:nvPr>
        </p:nvSpPr>
        <p:spPr>
          <a:xfrm>
            <a:off x="4944371" y="3206145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4</a:t>
            </a:r>
            <a:endParaRPr sz="1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1444975" y="2396300"/>
            <a:ext cx="5898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THANK YOU!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8" name="Google Shape;388;p33"/>
          <p:cNvSpPr txBox="1"/>
          <p:nvPr/>
        </p:nvSpPr>
        <p:spPr>
          <a:xfrm>
            <a:off x="963325" y="1367850"/>
            <a:ext cx="71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1046575" y="1302450"/>
            <a:ext cx="7206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https://www.cgdev.org/publication/automation-and-ai-implications-african-development-prospects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https://ideas.repec.org/a/for/ijafaa/y2018i49p18-27.html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https://www.un.org/press/en/2019/gaef3523.doc.htm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https://blogs.imf.org/2020/12/02/how-artificial-intelligence-could-widen-the-gap-between-rich-and-poor-nations/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Macintosh PowerPoint</Application>
  <PresentationFormat>On-screen Show (16:9)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Rubik Medium</vt:lpstr>
      <vt:lpstr>Montserrat</vt:lpstr>
      <vt:lpstr>Abel</vt:lpstr>
      <vt:lpstr>Roboto Condensed Light</vt:lpstr>
      <vt:lpstr>Arial</vt:lpstr>
      <vt:lpstr>Livvic</vt:lpstr>
      <vt:lpstr>Custal Project Proposal by Slidesgo</vt:lpstr>
      <vt:lpstr>AI      IMPLICATIONS ON DEVELOPING COUNTRIES</vt:lpstr>
      <vt:lpstr>How AI Advancement Widens The Rich Nation - Poor Nation Gap </vt:lpstr>
      <vt:lpstr>Impact Study</vt:lpstr>
      <vt:lpstr>PowerPoint Presentation</vt:lpstr>
      <vt:lpstr>Implications - By The Numbers</vt:lpstr>
      <vt:lpstr>PowerPoint Presentation</vt:lpstr>
      <vt:lpstr>Questions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     IMPLICATIONS ON DEVELOPING COUNTRIES</dc:title>
  <cp:lastModifiedBy>Abdul Samad Gomda</cp:lastModifiedBy>
  <cp:revision>1</cp:revision>
  <dcterms:modified xsi:type="dcterms:W3CDTF">2022-02-28T08:05:24Z</dcterms:modified>
</cp:coreProperties>
</file>