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Helvetica Neue" panose="020B0604020202020204" charset="0"/>
      <p:regular r:id="rId36"/>
      <p:bold r:id="rId37"/>
      <p:italic r:id="rId38"/>
      <p:boldItalic r:id="rId39"/>
    </p:embeddedFont>
    <p:embeddedFont>
      <p:font typeface="Muli" panose="020B0604020202020204" charset="0"/>
      <p:regular r:id="rId40"/>
      <p:bold r:id="rId41"/>
      <p:italic r:id="rId42"/>
      <p:boldItalic r:id="rId43"/>
    </p:embeddedFont>
    <p:embeddedFont>
      <p:font typeface="Nixie One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11CFEC-9E33-4B55-AD83-0E59ABDC8C80}">
  <a:tblStyle styleId="{CA11CFEC-9E33-4B55-AD83-0E59ABDC8C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{CA11CFEC-9E33-4B55-AD83-0E59ABDC8C80}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0" name="Google Shape;510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2" name="Google Shape;522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 action="ppaction://hlinksldjump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lang="en" sz="1100" b="1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  <a:endParaRPr sz="1100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You can keep the Credits slide or mention SlidesCarnival and other resources used in a slide footer.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6" name="Google Shape;536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6" name="Google Shape;546;p32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3" name="Google Shape;583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9" name="Google Shape;589;p3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7" name="Google Shape;597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4" name="Google Shape;604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7" name="Google Shape;607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2" name="Google Shape;612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6" name="Google Shape;616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2" name="Google Shape;622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3" name="Google Shape;643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6" name="Google Shape;646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50" name="Google Shape;650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4" name="Google Shape;654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3" name="Google Shape;663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9" name="Google Shape;669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2" name="Google Shape;672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5" name="Google Shape;675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80" name="Google Shape;680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3" name="Google Shape;683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8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8" name="Google Shape;688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1" name="Google Shape;691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7" name="Google Shape;697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700" name="Google Shape;700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6" name="Google Shape;706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2" name="Google Shape;712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8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20" name="Google Shape;720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3" name="Google Shape;723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6" name="Google Shape;726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8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30" name="Google Shape;730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3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9" name="Google Shape;739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38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4" name="Google Shape;744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7" name="Google Shape;747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8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1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4" name="Google Shape;754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38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60" name="Google Shape;760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3" name="Google Shape;763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8" name="Google Shape;768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2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5" name="Google Shape;775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9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5" name="Google Shape;785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8" name="Google Shape;788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38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5" name="Google Shape;795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8" name="Google Shape;798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8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4" name="Google Shape;804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8" name="Google Shape;808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38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5" name="Google Shape;815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8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20" name="Google Shape;820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8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5" name="Google Shape;825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1" name="Google Shape;831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5" name="Google Shape;835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9" name="Google Shape;839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5" name="Google Shape;845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1" name="Google Shape;851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4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3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2" name="Google Shape;862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8" name="Google Shape;868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0" name="Google Shape;870;p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1" name="Google Shape;871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2" name="Google Shape;87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38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6" name="Google Shape;87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8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8" name="Google Shape;888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Microsoft Office PowerPoint</Application>
  <PresentationFormat>On-screen Show (16:9)</PresentationFormat>
  <Paragraphs>175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Nixie One</vt:lpstr>
      <vt:lpstr>Arial</vt:lpstr>
      <vt:lpstr>Helvetica Neue</vt:lpstr>
      <vt:lpstr>Calibri</vt:lpstr>
      <vt:lpstr>Muli</vt:lpstr>
      <vt:lpstr>Imogen template</vt:lpstr>
      <vt:lpstr>This is your presentation title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Anant Jain</dc:creator>
  <cp:lastModifiedBy> </cp:lastModifiedBy>
  <cp:revision>1</cp:revision>
  <dcterms:modified xsi:type="dcterms:W3CDTF">2018-12-06T06:55:17Z</dcterms:modified>
</cp:coreProperties>
</file>