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2"/>
  </p:notesMasterIdLst>
  <p:sldIdLst>
    <p:sldId id="256" r:id="rId2"/>
    <p:sldId id="257" r:id="rId3"/>
    <p:sldId id="258" r:id="rId4"/>
    <p:sldId id="285" r:id="rId5"/>
    <p:sldId id="260" r:id="rId6"/>
    <p:sldId id="266" r:id="rId7"/>
    <p:sldId id="268" r:id="rId8"/>
    <p:sldId id="275" r:id="rId9"/>
    <p:sldId id="284" r:id="rId10"/>
    <p:sldId id="280"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911C6CD-8093-4AC3-9F0D-2871C5E13106}" type="datetimeFigureOut">
              <a:rPr lang="en-US" smtClean="0"/>
              <a:pPr/>
              <a:t>1/19/2020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9F904D8-36C4-4042-8514-06DA174524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F904D8-36C4-4042-8514-06DA1745243B}"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1/19/2020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 y="0"/>
            <a:ext cx="9146540" cy="3632200"/>
            <a:chOff x="-1270" y="0"/>
            <a:chExt cx="9146540" cy="3632200"/>
          </a:xfrm>
        </p:grpSpPr>
        <p:sp>
          <p:nvSpPr>
            <p:cNvPr id="3" name="object 3"/>
            <p:cNvSpPr/>
            <p:nvPr/>
          </p:nvSpPr>
          <p:spPr>
            <a:xfrm>
              <a:off x="-1270" y="0"/>
              <a:ext cx="9146540" cy="62230"/>
            </a:xfrm>
            <a:custGeom>
              <a:avLst/>
              <a:gdLst/>
              <a:ahLst/>
              <a:cxnLst/>
              <a:rect l="l" t="t" r="r" b="b"/>
              <a:pathLst>
                <a:path w="9146540" h="62230">
                  <a:moveTo>
                    <a:pt x="9146540" y="0"/>
                  </a:moveTo>
                  <a:lnTo>
                    <a:pt x="0" y="0"/>
                  </a:lnTo>
                  <a:lnTo>
                    <a:pt x="0" y="31750"/>
                  </a:lnTo>
                  <a:lnTo>
                    <a:pt x="0" y="62230"/>
                  </a:lnTo>
                  <a:lnTo>
                    <a:pt x="9146540" y="62230"/>
                  </a:lnTo>
                  <a:lnTo>
                    <a:pt x="9146540" y="31750"/>
                  </a:lnTo>
                  <a:lnTo>
                    <a:pt x="9146540" y="0"/>
                  </a:lnTo>
                  <a:close/>
                </a:path>
              </a:pathLst>
            </a:custGeom>
            <a:solidFill>
              <a:srgbClr val="002E5D"/>
            </a:solidFill>
          </p:spPr>
          <p:txBody>
            <a:bodyPr wrap="square" lIns="0" tIns="0" rIns="0" bIns="0" rtlCol="0"/>
            <a:lstStyle/>
            <a:p>
              <a:endParaRPr/>
            </a:p>
          </p:txBody>
        </p:sp>
        <p:sp>
          <p:nvSpPr>
            <p:cNvPr id="4" name="object 4"/>
            <p:cNvSpPr/>
            <p:nvPr/>
          </p:nvSpPr>
          <p:spPr>
            <a:xfrm>
              <a:off x="-1270" y="6096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2E5E"/>
            </a:solidFill>
          </p:spPr>
          <p:txBody>
            <a:bodyPr wrap="square" lIns="0" tIns="0" rIns="0" bIns="0" rtlCol="0"/>
            <a:lstStyle/>
            <a:p>
              <a:endParaRPr/>
            </a:p>
          </p:txBody>
        </p:sp>
        <p:sp>
          <p:nvSpPr>
            <p:cNvPr id="5" name="object 5"/>
            <p:cNvSpPr/>
            <p:nvPr/>
          </p:nvSpPr>
          <p:spPr>
            <a:xfrm>
              <a:off x="-1270" y="9271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2F5F"/>
            </a:solidFill>
          </p:spPr>
          <p:txBody>
            <a:bodyPr wrap="square" lIns="0" tIns="0" rIns="0" bIns="0" rtlCol="0"/>
            <a:lstStyle/>
            <a:p>
              <a:endParaRPr/>
            </a:p>
          </p:txBody>
        </p:sp>
        <p:sp>
          <p:nvSpPr>
            <p:cNvPr id="6" name="object 6"/>
            <p:cNvSpPr/>
            <p:nvPr/>
          </p:nvSpPr>
          <p:spPr>
            <a:xfrm>
              <a:off x="-1270" y="12319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2F60"/>
            </a:solidFill>
          </p:spPr>
          <p:txBody>
            <a:bodyPr wrap="square" lIns="0" tIns="0" rIns="0" bIns="0" rtlCol="0"/>
            <a:lstStyle/>
            <a:p>
              <a:endParaRPr/>
            </a:p>
          </p:txBody>
        </p:sp>
        <p:sp>
          <p:nvSpPr>
            <p:cNvPr id="7" name="object 7"/>
            <p:cNvSpPr/>
            <p:nvPr/>
          </p:nvSpPr>
          <p:spPr>
            <a:xfrm>
              <a:off x="-1270" y="15494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3061"/>
            </a:solidFill>
          </p:spPr>
          <p:txBody>
            <a:bodyPr wrap="square" lIns="0" tIns="0" rIns="0" bIns="0" rtlCol="0"/>
            <a:lstStyle/>
            <a:p>
              <a:endParaRPr/>
            </a:p>
          </p:txBody>
        </p:sp>
        <p:sp>
          <p:nvSpPr>
            <p:cNvPr id="8" name="object 8"/>
            <p:cNvSpPr/>
            <p:nvPr/>
          </p:nvSpPr>
          <p:spPr>
            <a:xfrm>
              <a:off x="-1270" y="18541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062"/>
            </a:solidFill>
          </p:spPr>
          <p:txBody>
            <a:bodyPr wrap="square" lIns="0" tIns="0" rIns="0" bIns="0" rtlCol="0"/>
            <a:lstStyle/>
            <a:p>
              <a:endParaRPr/>
            </a:p>
          </p:txBody>
        </p:sp>
        <p:sp>
          <p:nvSpPr>
            <p:cNvPr id="9" name="object 9"/>
            <p:cNvSpPr/>
            <p:nvPr/>
          </p:nvSpPr>
          <p:spPr>
            <a:xfrm>
              <a:off x="-1270" y="21590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163"/>
            </a:solidFill>
          </p:spPr>
          <p:txBody>
            <a:bodyPr wrap="square" lIns="0" tIns="0" rIns="0" bIns="0" rtlCol="0"/>
            <a:lstStyle/>
            <a:p>
              <a:endParaRPr/>
            </a:p>
          </p:txBody>
        </p:sp>
        <p:sp>
          <p:nvSpPr>
            <p:cNvPr id="10" name="object 10"/>
            <p:cNvSpPr/>
            <p:nvPr/>
          </p:nvSpPr>
          <p:spPr>
            <a:xfrm>
              <a:off x="-1270" y="24765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164"/>
            </a:solidFill>
          </p:spPr>
          <p:txBody>
            <a:bodyPr wrap="square" lIns="0" tIns="0" rIns="0" bIns="0" rtlCol="0"/>
            <a:lstStyle/>
            <a:p>
              <a:endParaRPr/>
            </a:p>
          </p:txBody>
        </p:sp>
        <p:sp>
          <p:nvSpPr>
            <p:cNvPr id="11" name="object 11"/>
            <p:cNvSpPr/>
            <p:nvPr/>
          </p:nvSpPr>
          <p:spPr>
            <a:xfrm>
              <a:off x="-1270" y="278129"/>
              <a:ext cx="9146540" cy="62230"/>
            </a:xfrm>
            <a:custGeom>
              <a:avLst/>
              <a:gdLst/>
              <a:ahLst/>
              <a:cxnLst/>
              <a:rect l="l" t="t" r="r" b="b"/>
              <a:pathLst>
                <a:path w="9146540" h="62229">
                  <a:moveTo>
                    <a:pt x="9146540" y="0"/>
                  </a:moveTo>
                  <a:lnTo>
                    <a:pt x="0" y="0"/>
                  </a:lnTo>
                  <a:lnTo>
                    <a:pt x="0" y="31750"/>
                  </a:lnTo>
                  <a:lnTo>
                    <a:pt x="0" y="62230"/>
                  </a:lnTo>
                  <a:lnTo>
                    <a:pt x="9146540" y="62230"/>
                  </a:lnTo>
                  <a:lnTo>
                    <a:pt x="9146540" y="31750"/>
                  </a:lnTo>
                  <a:lnTo>
                    <a:pt x="9146540" y="0"/>
                  </a:lnTo>
                  <a:close/>
                </a:path>
              </a:pathLst>
            </a:custGeom>
            <a:solidFill>
              <a:srgbClr val="003366"/>
            </a:solidFill>
          </p:spPr>
          <p:txBody>
            <a:bodyPr wrap="square" lIns="0" tIns="0" rIns="0" bIns="0" rtlCol="0"/>
            <a:lstStyle/>
            <a:p>
              <a:endParaRPr/>
            </a:p>
          </p:txBody>
        </p:sp>
        <p:sp>
          <p:nvSpPr>
            <p:cNvPr id="12" name="object 12"/>
            <p:cNvSpPr/>
            <p:nvPr/>
          </p:nvSpPr>
          <p:spPr>
            <a:xfrm>
              <a:off x="-1270" y="34035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367"/>
            </a:solidFill>
          </p:spPr>
          <p:txBody>
            <a:bodyPr wrap="square" lIns="0" tIns="0" rIns="0" bIns="0" rtlCol="0"/>
            <a:lstStyle/>
            <a:p>
              <a:endParaRPr/>
            </a:p>
          </p:txBody>
        </p:sp>
        <p:sp>
          <p:nvSpPr>
            <p:cNvPr id="13" name="object 13"/>
            <p:cNvSpPr/>
            <p:nvPr/>
          </p:nvSpPr>
          <p:spPr>
            <a:xfrm>
              <a:off x="-1270" y="37210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368"/>
            </a:solidFill>
          </p:spPr>
          <p:txBody>
            <a:bodyPr wrap="square" lIns="0" tIns="0" rIns="0" bIns="0" rtlCol="0"/>
            <a:lstStyle/>
            <a:p>
              <a:endParaRPr/>
            </a:p>
          </p:txBody>
        </p:sp>
        <p:sp>
          <p:nvSpPr>
            <p:cNvPr id="14" name="object 14"/>
            <p:cNvSpPr/>
            <p:nvPr/>
          </p:nvSpPr>
          <p:spPr>
            <a:xfrm>
              <a:off x="-1270" y="40258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469"/>
            </a:solidFill>
          </p:spPr>
          <p:txBody>
            <a:bodyPr wrap="square" lIns="0" tIns="0" rIns="0" bIns="0" rtlCol="0"/>
            <a:lstStyle/>
            <a:p>
              <a:endParaRPr/>
            </a:p>
          </p:txBody>
        </p:sp>
        <p:sp>
          <p:nvSpPr>
            <p:cNvPr id="15" name="object 15"/>
            <p:cNvSpPr/>
            <p:nvPr/>
          </p:nvSpPr>
          <p:spPr>
            <a:xfrm>
              <a:off x="-1270" y="4343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46A"/>
            </a:solidFill>
          </p:spPr>
          <p:txBody>
            <a:bodyPr wrap="square" lIns="0" tIns="0" rIns="0" bIns="0" rtlCol="0"/>
            <a:lstStyle/>
            <a:p>
              <a:endParaRPr/>
            </a:p>
          </p:txBody>
        </p:sp>
        <p:sp>
          <p:nvSpPr>
            <p:cNvPr id="16" name="object 16"/>
            <p:cNvSpPr/>
            <p:nvPr/>
          </p:nvSpPr>
          <p:spPr>
            <a:xfrm>
              <a:off x="-1270" y="46482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56B"/>
            </a:solidFill>
          </p:spPr>
          <p:txBody>
            <a:bodyPr wrap="square" lIns="0" tIns="0" rIns="0" bIns="0" rtlCol="0"/>
            <a:lstStyle/>
            <a:p>
              <a:endParaRPr/>
            </a:p>
          </p:txBody>
        </p:sp>
        <p:sp>
          <p:nvSpPr>
            <p:cNvPr id="17" name="object 17"/>
            <p:cNvSpPr/>
            <p:nvPr/>
          </p:nvSpPr>
          <p:spPr>
            <a:xfrm>
              <a:off x="-1270" y="49529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56C"/>
            </a:solidFill>
          </p:spPr>
          <p:txBody>
            <a:bodyPr wrap="square" lIns="0" tIns="0" rIns="0" bIns="0" rtlCol="0"/>
            <a:lstStyle/>
            <a:p>
              <a:endParaRPr/>
            </a:p>
          </p:txBody>
        </p:sp>
        <p:sp>
          <p:nvSpPr>
            <p:cNvPr id="18" name="object 18"/>
            <p:cNvSpPr/>
            <p:nvPr/>
          </p:nvSpPr>
          <p:spPr>
            <a:xfrm>
              <a:off x="-1270" y="52704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66D"/>
            </a:solidFill>
          </p:spPr>
          <p:txBody>
            <a:bodyPr wrap="square" lIns="0" tIns="0" rIns="0" bIns="0" rtlCol="0"/>
            <a:lstStyle/>
            <a:p>
              <a:endParaRPr/>
            </a:p>
          </p:txBody>
        </p:sp>
        <p:sp>
          <p:nvSpPr>
            <p:cNvPr id="19" name="object 19"/>
            <p:cNvSpPr/>
            <p:nvPr/>
          </p:nvSpPr>
          <p:spPr>
            <a:xfrm>
              <a:off x="-1270" y="5575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66E"/>
            </a:solidFill>
          </p:spPr>
          <p:txBody>
            <a:bodyPr wrap="square" lIns="0" tIns="0" rIns="0" bIns="0" rtlCol="0"/>
            <a:lstStyle/>
            <a:p>
              <a:endParaRPr/>
            </a:p>
          </p:txBody>
        </p:sp>
        <p:sp>
          <p:nvSpPr>
            <p:cNvPr id="20" name="object 20"/>
            <p:cNvSpPr/>
            <p:nvPr/>
          </p:nvSpPr>
          <p:spPr>
            <a:xfrm>
              <a:off x="-1270" y="58927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76F"/>
            </a:solidFill>
          </p:spPr>
          <p:txBody>
            <a:bodyPr wrap="square" lIns="0" tIns="0" rIns="0" bIns="0" rtlCol="0"/>
            <a:lstStyle/>
            <a:p>
              <a:endParaRPr/>
            </a:p>
          </p:txBody>
        </p:sp>
        <p:sp>
          <p:nvSpPr>
            <p:cNvPr id="21" name="object 21"/>
            <p:cNvSpPr/>
            <p:nvPr/>
          </p:nvSpPr>
          <p:spPr>
            <a:xfrm>
              <a:off x="-1270" y="61976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770"/>
            </a:solidFill>
          </p:spPr>
          <p:txBody>
            <a:bodyPr wrap="square" lIns="0" tIns="0" rIns="0" bIns="0" rtlCol="0"/>
            <a:lstStyle/>
            <a:p>
              <a:endParaRPr/>
            </a:p>
          </p:txBody>
        </p:sp>
        <p:sp>
          <p:nvSpPr>
            <p:cNvPr id="22" name="object 22"/>
            <p:cNvSpPr/>
            <p:nvPr/>
          </p:nvSpPr>
          <p:spPr>
            <a:xfrm>
              <a:off x="-1270" y="65151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871"/>
            </a:solidFill>
          </p:spPr>
          <p:txBody>
            <a:bodyPr wrap="square" lIns="0" tIns="0" rIns="0" bIns="0" rtlCol="0"/>
            <a:lstStyle/>
            <a:p>
              <a:endParaRPr/>
            </a:p>
          </p:txBody>
        </p:sp>
        <p:sp>
          <p:nvSpPr>
            <p:cNvPr id="23" name="object 23"/>
            <p:cNvSpPr/>
            <p:nvPr/>
          </p:nvSpPr>
          <p:spPr>
            <a:xfrm>
              <a:off x="-1270" y="68198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872"/>
            </a:solidFill>
          </p:spPr>
          <p:txBody>
            <a:bodyPr wrap="square" lIns="0" tIns="0" rIns="0" bIns="0" rtlCol="0"/>
            <a:lstStyle/>
            <a:p>
              <a:endParaRPr/>
            </a:p>
          </p:txBody>
        </p:sp>
        <p:sp>
          <p:nvSpPr>
            <p:cNvPr id="24" name="object 24"/>
            <p:cNvSpPr/>
            <p:nvPr/>
          </p:nvSpPr>
          <p:spPr>
            <a:xfrm>
              <a:off x="-1270" y="7137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973"/>
            </a:solidFill>
          </p:spPr>
          <p:txBody>
            <a:bodyPr wrap="square" lIns="0" tIns="0" rIns="0" bIns="0" rtlCol="0"/>
            <a:lstStyle/>
            <a:p>
              <a:endParaRPr/>
            </a:p>
          </p:txBody>
        </p:sp>
        <p:sp>
          <p:nvSpPr>
            <p:cNvPr id="25" name="object 25"/>
            <p:cNvSpPr/>
            <p:nvPr/>
          </p:nvSpPr>
          <p:spPr>
            <a:xfrm>
              <a:off x="-1270" y="74422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974"/>
            </a:solidFill>
          </p:spPr>
          <p:txBody>
            <a:bodyPr wrap="square" lIns="0" tIns="0" rIns="0" bIns="0" rtlCol="0"/>
            <a:lstStyle/>
            <a:p>
              <a:endParaRPr/>
            </a:p>
          </p:txBody>
        </p:sp>
        <p:sp>
          <p:nvSpPr>
            <p:cNvPr id="26" name="object 26"/>
            <p:cNvSpPr/>
            <p:nvPr/>
          </p:nvSpPr>
          <p:spPr>
            <a:xfrm>
              <a:off x="-1270" y="77469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A75"/>
            </a:solidFill>
          </p:spPr>
          <p:txBody>
            <a:bodyPr wrap="square" lIns="0" tIns="0" rIns="0" bIns="0" rtlCol="0"/>
            <a:lstStyle/>
            <a:p>
              <a:endParaRPr/>
            </a:p>
          </p:txBody>
        </p:sp>
        <p:sp>
          <p:nvSpPr>
            <p:cNvPr id="27" name="object 27"/>
            <p:cNvSpPr/>
            <p:nvPr/>
          </p:nvSpPr>
          <p:spPr>
            <a:xfrm>
              <a:off x="-1270" y="80644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3A76"/>
            </a:solidFill>
          </p:spPr>
          <p:txBody>
            <a:bodyPr wrap="square" lIns="0" tIns="0" rIns="0" bIns="0" rtlCol="0"/>
            <a:lstStyle/>
            <a:p>
              <a:endParaRPr/>
            </a:p>
          </p:txBody>
        </p:sp>
        <p:sp>
          <p:nvSpPr>
            <p:cNvPr id="28" name="object 28"/>
            <p:cNvSpPr/>
            <p:nvPr/>
          </p:nvSpPr>
          <p:spPr>
            <a:xfrm>
              <a:off x="-1270" y="8369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B77"/>
            </a:solidFill>
          </p:spPr>
          <p:txBody>
            <a:bodyPr wrap="square" lIns="0" tIns="0" rIns="0" bIns="0" rtlCol="0"/>
            <a:lstStyle/>
            <a:p>
              <a:endParaRPr/>
            </a:p>
          </p:txBody>
        </p:sp>
        <p:sp>
          <p:nvSpPr>
            <p:cNvPr id="29" name="object 29"/>
            <p:cNvSpPr/>
            <p:nvPr/>
          </p:nvSpPr>
          <p:spPr>
            <a:xfrm>
              <a:off x="-1270" y="86867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3B78"/>
            </a:solidFill>
          </p:spPr>
          <p:txBody>
            <a:bodyPr wrap="square" lIns="0" tIns="0" rIns="0" bIns="0" rtlCol="0"/>
            <a:lstStyle/>
            <a:p>
              <a:endParaRPr/>
            </a:p>
          </p:txBody>
        </p:sp>
        <p:sp>
          <p:nvSpPr>
            <p:cNvPr id="30" name="object 30"/>
            <p:cNvSpPr/>
            <p:nvPr/>
          </p:nvSpPr>
          <p:spPr>
            <a:xfrm>
              <a:off x="-1270" y="89916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3C79"/>
            </a:solidFill>
          </p:spPr>
          <p:txBody>
            <a:bodyPr wrap="square" lIns="0" tIns="0" rIns="0" bIns="0" rtlCol="0"/>
            <a:lstStyle/>
            <a:p>
              <a:endParaRPr/>
            </a:p>
          </p:txBody>
        </p:sp>
        <p:sp>
          <p:nvSpPr>
            <p:cNvPr id="31" name="object 31"/>
            <p:cNvSpPr/>
            <p:nvPr/>
          </p:nvSpPr>
          <p:spPr>
            <a:xfrm>
              <a:off x="-1270" y="9296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C7A"/>
            </a:solidFill>
          </p:spPr>
          <p:txBody>
            <a:bodyPr wrap="square" lIns="0" tIns="0" rIns="0" bIns="0" rtlCol="0"/>
            <a:lstStyle/>
            <a:p>
              <a:endParaRPr/>
            </a:p>
          </p:txBody>
        </p:sp>
        <p:sp>
          <p:nvSpPr>
            <p:cNvPr id="32" name="object 32"/>
            <p:cNvSpPr/>
            <p:nvPr/>
          </p:nvSpPr>
          <p:spPr>
            <a:xfrm>
              <a:off x="-1270" y="96139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D7B"/>
            </a:solidFill>
          </p:spPr>
          <p:txBody>
            <a:bodyPr wrap="square" lIns="0" tIns="0" rIns="0" bIns="0" rtlCol="0"/>
            <a:lstStyle/>
            <a:p>
              <a:endParaRPr/>
            </a:p>
          </p:txBody>
        </p:sp>
        <p:sp>
          <p:nvSpPr>
            <p:cNvPr id="33" name="object 33"/>
            <p:cNvSpPr/>
            <p:nvPr/>
          </p:nvSpPr>
          <p:spPr>
            <a:xfrm>
              <a:off x="-1270" y="99314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3D7C"/>
            </a:solidFill>
          </p:spPr>
          <p:txBody>
            <a:bodyPr wrap="square" lIns="0" tIns="0" rIns="0" bIns="0" rtlCol="0"/>
            <a:lstStyle/>
            <a:p>
              <a:endParaRPr/>
            </a:p>
          </p:txBody>
        </p:sp>
        <p:sp>
          <p:nvSpPr>
            <p:cNvPr id="34" name="object 34"/>
            <p:cNvSpPr/>
            <p:nvPr/>
          </p:nvSpPr>
          <p:spPr>
            <a:xfrm>
              <a:off x="-1270" y="10236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3E7D"/>
            </a:solidFill>
          </p:spPr>
          <p:txBody>
            <a:bodyPr wrap="square" lIns="0" tIns="0" rIns="0" bIns="0" rtlCol="0"/>
            <a:lstStyle/>
            <a:p>
              <a:endParaRPr/>
            </a:p>
          </p:txBody>
        </p:sp>
        <p:sp>
          <p:nvSpPr>
            <p:cNvPr id="35" name="object 35"/>
            <p:cNvSpPr/>
            <p:nvPr/>
          </p:nvSpPr>
          <p:spPr>
            <a:xfrm>
              <a:off x="-1270" y="105409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E7E"/>
            </a:solidFill>
          </p:spPr>
          <p:txBody>
            <a:bodyPr wrap="square" lIns="0" tIns="0" rIns="0" bIns="0" rtlCol="0"/>
            <a:lstStyle/>
            <a:p>
              <a:endParaRPr/>
            </a:p>
          </p:txBody>
        </p:sp>
        <p:sp>
          <p:nvSpPr>
            <p:cNvPr id="36" name="object 36"/>
            <p:cNvSpPr/>
            <p:nvPr/>
          </p:nvSpPr>
          <p:spPr>
            <a:xfrm>
              <a:off x="-1270" y="108584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3F7F"/>
            </a:solidFill>
          </p:spPr>
          <p:txBody>
            <a:bodyPr wrap="square" lIns="0" tIns="0" rIns="0" bIns="0" rtlCol="0"/>
            <a:lstStyle/>
            <a:p>
              <a:endParaRPr/>
            </a:p>
          </p:txBody>
        </p:sp>
        <p:sp>
          <p:nvSpPr>
            <p:cNvPr id="37" name="object 37"/>
            <p:cNvSpPr/>
            <p:nvPr/>
          </p:nvSpPr>
          <p:spPr>
            <a:xfrm>
              <a:off x="-1270" y="11163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F80"/>
            </a:solidFill>
          </p:spPr>
          <p:txBody>
            <a:bodyPr wrap="square" lIns="0" tIns="0" rIns="0" bIns="0" rtlCol="0"/>
            <a:lstStyle/>
            <a:p>
              <a:endParaRPr/>
            </a:p>
          </p:txBody>
        </p:sp>
        <p:sp>
          <p:nvSpPr>
            <p:cNvPr id="38" name="object 38"/>
            <p:cNvSpPr/>
            <p:nvPr/>
          </p:nvSpPr>
          <p:spPr>
            <a:xfrm>
              <a:off x="-1270" y="114807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081"/>
            </a:solidFill>
          </p:spPr>
          <p:txBody>
            <a:bodyPr wrap="square" lIns="0" tIns="0" rIns="0" bIns="0" rtlCol="0"/>
            <a:lstStyle/>
            <a:p>
              <a:endParaRPr/>
            </a:p>
          </p:txBody>
        </p:sp>
        <p:sp>
          <p:nvSpPr>
            <p:cNvPr id="39" name="object 39"/>
            <p:cNvSpPr/>
            <p:nvPr/>
          </p:nvSpPr>
          <p:spPr>
            <a:xfrm>
              <a:off x="-1270" y="117856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082"/>
            </a:solidFill>
          </p:spPr>
          <p:txBody>
            <a:bodyPr wrap="square" lIns="0" tIns="0" rIns="0" bIns="0" rtlCol="0"/>
            <a:lstStyle/>
            <a:p>
              <a:endParaRPr/>
            </a:p>
          </p:txBody>
        </p:sp>
        <p:sp>
          <p:nvSpPr>
            <p:cNvPr id="40" name="object 40"/>
            <p:cNvSpPr/>
            <p:nvPr/>
          </p:nvSpPr>
          <p:spPr>
            <a:xfrm>
              <a:off x="-1270" y="12090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183"/>
            </a:solidFill>
          </p:spPr>
          <p:txBody>
            <a:bodyPr wrap="square" lIns="0" tIns="0" rIns="0" bIns="0" rtlCol="0"/>
            <a:lstStyle/>
            <a:p>
              <a:endParaRPr/>
            </a:p>
          </p:txBody>
        </p:sp>
        <p:sp>
          <p:nvSpPr>
            <p:cNvPr id="41" name="object 41"/>
            <p:cNvSpPr/>
            <p:nvPr/>
          </p:nvSpPr>
          <p:spPr>
            <a:xfrm>
              <a:off x="-1270" y="12407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184"/>
            </a:solidFill>
          </p:spPr>
          <p:txBody>
            <a:bodyPr wrap="square" lIns="0" tIns="0" rIns="0" bIns="0" rtlCol="0"/>
            <a:lstStyle/>
            <a:p>
              <a:endParaRPr/>
            </a:p>
          </p:txBody>
        </p:sp>
        <p:sp>
          <p:nvSpPr>
            <p:cNvPr id="42" name="object 42"/>
            <p:cNvSpPr/>
            <p:nvPr/>
          </p:nvSpPr>
          <p:spPr>
            <a:xfrm>
              <a:off x="-1270" y="12712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285"/>
            </a:solidFill>
          </p:spPr>
          <p:txBody>
            <a:bodyPr wrap="square" lIns="0" tIns="0" rIns="0" bIns="0" rtlCol="0"/>
            <a:lstStyle/>
            <a:p>
              <a:endParaRPr/>
            </a:p>
          </p:txBody>
        </p:sp>
        <p:sp>
          <p:nvSpPr>
            <p:cNvPr id="43" name="object 43"/>
            <p:cNvSpPr/>
            <p:nvPr/>
          </p:nvSpPr>
          <p:spPr>
            <a:xfrm>
              <a:off x="-1270" y="13030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286"/>
            </a:solidFill>
          </p:spPr>
          <p:txBody>
            <a:bodyPr wrap="square" lIns="0" tIns="0" rIns="0" bIns="0" rtlCol="0"/>
            <a:lstStyle/>
            <a:p>
              <a:endParaRPr/>
            </a:p>
          </p:txBody>
        </p:sp>
        <p:sp>
          <p:nvSpPr>
            <p:cNvPr id="44" name="object 44"/>
            <p:cNvSpPr/>
            <p:nvPr/>
          </p:nvSpPr>
          <p:spPr>
            <a:xfrm>
              <a:off x="-1270" y="133349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387"/>
            </a:solidFill>
          </p:spPr>
          <p:txBody>
            <a:bodyPr wrap="square" lIns="0" tIns="0" rIns="0" bIns="0" rtlCol="0"/>
            <a:lstStyle/>
            <a:p>
              <a:endParaRPr/>
            </a:p>
          </p:txBody>
        </p:sp>
        <p:sp>
          <p:nvSpPr>
            <p:cNvPr id="45" name="object 45"/>
            <p:cNvSpPr/>
            <p:nvPr/>
          </p:nvSpPr>
          <p:spPr>
            <a:xfrm>
              <a:off x="-1270" y="136524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388"/>
            </a:solidFill>
          </p:spPr>
          <p:txBody>
            <a:bodyPr wrap="square" lIns="0" tIns="0" rIns="0" bIns="0" rtlCol="0"/>
            <a:lstStyle/>
            <a:p>
              <a:endParaRPr/>
            </a:p>
          </p:txBody>
        </p:sp>
        <p:sp>
          <p:nvSpPr>
            <p:cNvPr id="46" name="object 46"/>
            <p:cNvSpPr/>
            <p:nvPr/>
          </p:nvSpPr>
          <p:spPr>
            <a:xfrm>
              <a:off x="-1270" y="13957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489"/>
            </a:solidFill>
          </p:spPr>
          <p:txBody>
            <a:bodyPr wrap="square" lIns="0" tIns="0" rIns="0" bIns="0" rtlCol="0"/>
            <a:lstStyle/>
            <a:p>
              <a:endParaRPr/>
            </a:p>
          </p:txBody>
        </p:sp>
        <p:sp>
          <p:nvSpPr>
            <p:cNvPr id="47" name="object 47"/>
            <p:cNvSpPr/>
            <p:nvPr/>
          </p:nvSpPr>
          <p:spPr>
            <a:xfrm>
              <a:off x="-1270" y="142747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48A"/>
            </a:solidFill>
          </p:spPr>
          <p:txBody>
            <a:bodyPr wrap="square" lIns="0" tIns="0" rIns="0" bIns="0" rtlCol="0"/>
            <a:lstStyle/>
            <a:p>
              <a:endParaRPr/>
            </a:p>
          </p:txBody>
        </p:sp>
        <p:sp>
          <p:nvSpPr>
            <p:cNvPr id="48" name="object 48"/>
            <p:cNvSpPr/>
            <p:nvPr/>
          </p:nvSpPr>
          <p:spPr>
            <a:xfrm>
              <a:off x="-1270" y="145796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58B"/>
            </a:solidFill>
          </p:spPr>
          <p:txBody>
            <a:bodyPr wrap="square" lIns="0" tIns="0" rIns="0" bIns="0" rtlCol="0"/>
            <a:lstStyle/>
            <a:p>
              <a:endParaRPr/>
            </a:p>
          </p:txBody>
        </p:sp>
        <p:sp>
          <p:nvSpPr>
            <p:cNvPr id="49" name="object 49"/>
            <p:cNvSpPr/>
            <p:nvPr/>
          </p:nvSpPr>
          <p:spPr>
            <a:xfrm>
              <a:off x="-1270" y="14884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58C"/>
            </a:solidFill>
          </p:spPr>
          <p:txBody>
            <a:bodyPr wrap="square" lIns="0" tIns="0" rIns="0" bIns="0" rtlCol="0"/>
            <a:lstStyle/>
            <a:p>
              <a:endParaRPr/>
            </a:p>
          </p:txBody>
        </p:sp>
        <p:sp>
          <p:nvSpPr>
            <p:cNvPr id="50" name="object 50"/>
            <p:cNvSpPr/>
            <p:nvPr/>
          </p:nvSpPr>
          <p:spPr>
            <a:xfrm>
              <a:off x="-1270" y="15201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68D"/>
            </a:solidFill>
          </p:spPr>
          <p:txBody>
            <a:bodyPr wrap="square" lIns="0" tIns="0" rIns="0" bIns="0" rtlCol="0"/>
            <a:lstStyle/>
            <a:p>
              <a:endParaRPr/>
            </a:p>
          </p:txBody>
        </p:sp>
        <p:sp>
          <p:nvSpPr>
            <p:cNvPr id="51" name="object 51"/>
            <p:cNvSpPr/>
            <p:nvPr/>
          </p:nvSpPr>
          <p:spPr>
            <a:xfrm>
              <a:off x="-1270" y="15506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68E"/>
            </a:solidFill>
          </p:spPr>
          <p:txBody>
            <a:bodyPr wrap="square" lIns="0" tIns="0" rIns="0" bIns="0" rtlCol="0"/>
            <a:lstStyle/>
            <a:p>
              <a:endParaRPr/>
            </a:p>
          </p:txBody>
        </p:sp>
        <p:sp>
          <p:nvSpPr>
            <p:cNvPr id="52" name="object 52"/>
            <p:cNvSpPr/>
            <p:nvPr/>
          </p:nvSpPr>
          <p:spPr>
            <a:xfrm>
              <a:off x="-1270" y="15824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78F"/>
            </a:solidFill>
          </p:spPr>
          <p:txBody>
            <a:bodyPr wrap="square" lIns="0" tIns="0" rIns="0" bIns="0" rtlCol="0"/>
            <a:lstStyle/>
            <a:p>
              <a:endParaRPr/>
            </a:p>
          </p:txBody>
        </p:sp>
        <p:sp>
          <p:nvSpPr>
            <p:cNvPr id="53" name="object 53"/>
            <p:cNvSpPr/>
            <p:nvPr/>
          </p:nvSpPr>
          <p:spPr>
            <a:xfrm>
              <a:off x="-1270" y="161289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790"/>
            </a:solidFill>
          </p:spPr>
          <p:txBody>
            <a:bodyPr wrap="square" lIns="0" tIns="0" rIns="0" bIns="0" rtlCol="0"/>
            <a:lstStyle/>
            <a:p>
              <a:endParaRPr/>
            </a:p>
          </p:txBody>
        </p:sp>
        <p:sp>
          <p:nvSpPr>
            <p:cNvPr id="54" name="object 54"/>
            <p:cNvSpPr/>
            <p:nvPr/>
          </p:nvSpPr>
          <p:spPr>
            <a:xfrm>
              <a:off x="-1270" y="164465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891"/>
            </a:solidFill>
          </p:spPr>
          <p:txBody>
            <a:bodyPr wrap="square" lIns="0" tIns="0" rIns="0" bIns="0" rtlCol="0"/>
            <a:lstStyle/>
            <a:p>
              <a:endParaRPr/>
            </a:p>
          </p:txBody>
        </p:sp>
        <p:sp>
          <p:nvSpPr>
            <p:cNvPr id="55" name="object 55"/>
            <p:cNvSpPr/>
            <p:nvPr/>
          </p:nvSpPr>
          <p:spPr>
            <a:xfrm>
              <a:off x="-1270" y="16751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892"/>
            </a:solidFill>
          </p:spPr>
          <p:txBody>
            <a:bodyPr wrap="square" lIns="0" tIns="0" rIns="0" bIns="0" rtlCol="0"/>
            <a:lstStyle/>
            <a:p>
              <a:endParaRPr/>
            </a:p>
          </p:txBody>
        </p:sp>
        <p:sp>
          <p:nvSpPr>
            <p:cNvPr id="56" name="object 56"/>
            <p:cNvSpPr/>
            <p:nvPr/>
          </p:nvSpPr>
          <p:spPr>
            <a:xfrm>
              <a:off x="-1270" y="170687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993"/>
            </a:solidFill>
          </p:spPr>
          <p:txBody>
            <a:bodyPr wrap="square" lIns="0" tIns="0" rIns="0" bIns="0" rtlCol="0"/>
            <a:lstStyle/>
            <a:p>
              <a:endParaRPr/>
            </a:p>
          </p:txBody>
        </p:sp>
        <p:sp>
          <p:nvSpPr>
            <p:cNvPr id="57" name="object 57"/>
            <p:cNvSpPr/>
            <p:nvPr/>
          </p:nvSpPr>
          <p:spPr>
            <a:xfrm>
              <a:off x="-1270" y="173735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994"/>
            </a:solidFill>
          </p:spPr>
          <p:txBody>
            <a:bodyPr wrap="square" lIns="0" tIns="0" rIns="0" bIns="0" rtlCol="0"/>
            <a:lstStyle/>
            <a:p>
              <a:endParaRPr/>
            </a:p>
          </p:txBody>
        </p:sp>
        <p:sp>
          <p:nvSpPr>
            <p:cNvPr id="58" name="object 58"/>
            <p:cNvSpPr/>
            <p:nvPr/>
          </p:nvSpPr>
          <p:spPr>
            <a:xfrm>
              <a:off x="-1270" y="17678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A95"/>
            </a:solidFill>
          </p:spPr>
          <p:txBody>
            <a:bodyPr wrap="square" lIns="0" tIns="0" rIns="0" bIns="0" rtlCol="0"/>
            <a:lstStyle/>
            <a:p>
              <a:endParaRPr/>
            </a:p>
          </p:txBody>
        </p:sp>
        <p:sp>
          <p:nvSpPr>
            <p:cNvPr id="59" name="object 59"/>
            <p:cNvSpPr/>
            <p:nvPr/>
          </p:nvSpPr>
          <p:spPr>
            <a:xfrm>
              <a:off x="-1270" y="17995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A96"/>
            </a:solidFill>
          </p:spPr>
          <p:txBody>
            <a:bodyPr wrap="square" lIns="0" tIns="0" rIns="0" bIns="0" rtlCol="0"/>
            <a:lstStyle/>
            <a:p>
              <a:endParaRPr/>
            </a:p>
          </p:txBody>
        </p:sp>
        <p:sp>
          <p:nvSpPr>
            <p:cNvPr id="60" name="object 60"/>
            <p:cNvSpPr/>
            <p:nvPr/>
          </p:nvSpPr>
          <p:spPr>
            <a:xfrm>
              <a:off x="-1270" y="18300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B97"/>
            </a:solidFill>
          </p:spPr>
          <p:txBody>
            <a:bodyPr wrap="square" lIns="0" tIns="0" rIns="0" bIns="0" rtlCol="0"/>
            <a:lstStyle/>
            <a:p>
              <a:endParaRPr/>
            </a:p>
          </p:txBody>
        </p:sp>
        <p:sp>
          <p:nvSpPr>
            <p:cNvPr id="61" name="object 61"/>
            <p:cNvSpPr/>
            <p:nvPr/>
          </p:nvSpPr>
          <p:spPr>
            <a:xfrm>
              <a:off x="-1270" y="18618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B98"/>
            </a:solidFill>
          </p:spPr>
          <p:txBody>
            <a:bodyPr wrap="square" lIns="0" tIns="0" rIns="0" bIns="0" rtlCol="0"/>
            <a:lstStyle/>
            <a:p>
              <a:endParaRPr/>
            </a:p>
          </p:txBody>
        </p:sp>
        <p:sp>
          <p:nvSpPr>
            <p:cNvPr id="62" name="object 62"/>
            <p:cNvSpPr/>
            <p:nvPr/>
          </p:nvSpPr>
          <p:spPr>
            <a:xfrm>
              <a:off x="-1270" y="189230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C99"/>
            </a:solidFill>
          </p:spPr>
          <p:txBody>
            <a:bodyPr wrap="square" lIns="0" tIns="0" rIns="0" bIns="0" rtlCol="0"/>
            <a:lstStyle/>
            <a:p>
              <a:endParaRPr/>
            </a:p>
          </p:txBody>
        </p:sp>
        <p:sp>
          <p:nvSpPr>
            <p:cNvPr id="63" name="object 63"/>
            <p:cNvSpPr/>
            <p:nvPr/>
          </p:nvSpPr>
          <p:spPr>
            <a:xfrm>
              <a:off x="-1270" y="192405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C9A"/>
            </a:solidFill>
          </p:spPr>
          <p:txBody>
            <a:bodyPr wrap="square" lIns="0" tIns="0" rIns="0" bIns="0" rtlCol="0"/>
            <a:lstStyle/>
            <a:p>
              <a:endParaRPr/>
            </a:p>
          </p:txBody>
        </p:sp>
        <p:sp>
          <p:nvSpPr>
            <p:cNvPr id="64" name="object 64"/>
            <p:cNvSpPr/>
            <p:nvPr/>
          </p:nvSpPr>
          <p:spPr>
            <a:xfrm>
              <a:off x="-1270" y="19545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D9B"/>
            </a:solidFill>
          </p:spPr>
          <p:txBody>
            <a:bodyPr wrap="square" lIns="0" tIns="0" rIns="0" bIns="0" rtlCol="0"/>
            <a:lstStyle/>
            <a:p>
              <a:endParaRPr/>
            </a:p>
          </p:txBody>
        </p:sp>
        <p:sp>
          <p:nvSpPr>
            <p:cNvPr id="65" name="object 65"/>
            <p:cNvSpPr/>
            <p:nvPr/>
          </p:nvSpPr>
          <p:spPr>
            <a:xfrm>
              <a:off x="-1270" y="198627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D9C"/>
            </a:solidFill>
          </p:spPr>
          <p:txBody>
            <a:bodyPr wrap="square" lIns="0" tIns="0" rIns="0" bIns="0" rtlCol="0"/>
            <a:lstStyle/>
            <a:p>
              <a:endParaRPr/>
            </a:p>
          </p:txBody>
        </p:sp>
        <p:sp>
          <p:nvSpPr>
            <p:cNvPr id="66" name="object 66"/>
            <p:cNvSpPr/>
            <p:nvPr/>
          </p:nvSpPr>
          <p:spPr>
            <a:xfrm>
              <a:off x="-1270" y="201675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4E9D"/>
            </a:solidFill>
          </p:spPr>
          <p:txBody>
            <a:bodyPr wrap="square" lIns="0" tIns="0" rIns="0" bIns="0" rtlCol="0"/>
            <a:lstStyle/>
            <a:p>
              <a:endParaRPr/>
            </a:p>
          </p:txBody>
        </p:sp>
        <p:sp>
          <p:nvSpPr>
            <p:cNvPr id="67" name="object 67"/>
            <p:cNvSpPr/>
            <p:nvPr/>
          </p:nvSpPr>
          <p:spPr>
            <a:xfrm>
              <a:off x="-1270" y="20472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E9E"/>
            </a:solidFill>
          </p:spPr>
          <p:txBody>
            <a:bodyPr wrap="square" lIns="0" tIns="0" rIns="0" bIns="0" rtlCol="0"/>
            <a:lstStyle/>
            <a:p>
              <a:endParaRPr/>
            </a:p>
          </p:txBody>
        </p:sp>
        <p:sp>
          <p:nvSpPr>
            <p:cNvPr id="68" name="object 68"/>
            <p:cNvSpPr/>
            <p:nvPr/>
          </p:nvSpPr>
          <p:spPr>
            <a:xfrm>
              <a:off x="-1270" y="20789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4F9F"/>
            </a:solidFill>
          </p:spPr>
          <p:txBody>
            <a:bodyPr wrap="square" lIns="0" tIns="0" rIns="0" bIns="0" rtlCol="0"/>
            <a:lstStyle/>
            <a:p>
              <a:endParaRPr/>
            </a:p>
          </p:txBody>
        </p:sp>
        <p:sp>
          <p:nvSpPr>
            <p:cNvPr id="69" name="object 69"/>
            <p:cNvSpPr/>
            <p:nvPr/>
          </p:nvSpPr>
          <p:spPr>
            <a:xfrm>
              <a:off x="-1270" y="21094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FA0"/>
            </a:solidFill>
          </p:spPr>
          <p:txBody>
            <a:bodyPr wrap="square" lIns="0" tIns="0" rIns="0" bIns="0" rtlCol="0"/>
            <a:lstStyle/>
            <a:p>
              <a:endParaRPr/>
            </a:p>
          </p:txBody>
        </p:sp>
        <p:sp>
          <p:nvSpPr>
            <p:cNvPr id="70" name="object 70"/>
            <p:cNvSpPr/>
            <p:nvPr/>
          </p:nvSpPr>
          <p:spPr>
            <a:xfrm>
              <a:off x="-1270" y="21412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0A1"/>
            </a:solidFill>
          </p:spPr>
          <p:txBody>
            <a:bodyPr wrap="square" lIns="0" tIns="0" rIns="0" bIns="0" rtlCol="0"/>
            <a:lstStyle/>
            <a:p>
              <a:endParaRPr/>
            </a:p>
          </p:txBody>
        </p:sp>
        <p:sp>
          <p:nvSpPr>
            <p:cNvPr id="71" name="object 71"/>
            <p:cNvSpPr/>
            <p:nvPr/>
          </p:nvSpPr>
          <p:spPr>
            <a:xfrm>
              <a:off x="-1270" y="217170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0A2"/>
            </a:solidFill>
          </p:spPr>
          <p:txBody>
            <a:bodyPr wrap="square" lIns="0" tIns="0" rIns="0" bIns="0" rtlCol="0"/>
            <a:lstStyle/>
            <a:p>
              <a:endParaRPr/>
            </a:p>
          </p:txBody>
        </p:sp>
        <p:sp>
          <p:nvSpPr>
            <p:cNvPr id="72" name="object 72"/>
            <p:cNvSpPr/>
            <p:nvPr/>
          </p:nvSpPr>
          <p:spPr>
            <a:xfrm>
              <a:off x="-1270" y="220345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1A3"/>
            </a:solidFill>
          </p:spPr>
          <p:txBody>
            <a:bodyPr wrap="square" lIns="0" tIns="0" rIns="0" bIns="0" rtlCol="0"/>
            <a:lstStyle/>
            <a:p>
              <a:endParaRPr/>
            </a:p>
          </p:txBody>
        </p:sp>
        <p:sp>
          <p:nvSpPr>
            <p:cNvPr id="73" name="object 73"/>
            <p:cNvSpPr/>
            <p:nvPr/>
          </p:nvSpPr>
          <p:spPr>
            <a:xfrm>
              <a:off x="-1270" y="22339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1A4"/>
            </a:solidFill>
          </p:spPr>
          <p:txBody>
            <a:bodyPr wrap="square" lIns="0" tIns="0" rIns="0" bIns="0" rtlCol="0"/>
            <a:lstStyle/>
            <a:p>
              <a:endParaRPr/>
            </a:p>
          </p:txBody>
        </p:sp>
        <p:sp>
          <p:nvSpPr>
            <p:cNvPr id="74" name="object 74"/>
            <p:cNvSpPr/>
            <p:nvPr/>
          </p:nvSpPr>
          <p:spPr>
            <a:xfrm>
              <a:off x="-1270" y="226567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52A5"/>
            </a:solidFill>
          </p:spPr>
          <p:txBody>
            <a:bodyPr wrap="square" lIns="0" tIns="0" rIns="0" bIns="0" rtlCol="0"/>
            <a:lstStyle/>
            <a:p>
              <a:endParaRPr/>
            </a:p>
          </p:txBody>
        </p:sp>
        <p:sp>
          <p:nvSpPr>
            <p:cNvPr id="75" name="object 75"/>
            <p:cNvSpPr/>
            <p:nvPr/>
          </p:nvSpPr>
          <p:spPr>
            <a:xfrm>
              <a:off x="-1270" y="2296159"/>
              <a:ext cx="9146540" cy="62230"/>
            </a:xfrm>
            <a:custGeom>
              <a:avLst/>
              <a:gdLst/>
              <a:ahLst/>
              <a:cxnLst/>
              <a:rect l="l" t="t" r="r" b="b"/>
              <a:pathLst>
                <a:path w="9146540" h="62230">
                  <a:moveTo>
                    <a:pt x="9146540" y="0"/>
                  </a:moveTo>
                  <a:lnTo>
                    <a:pt x="0" y="0"/>
                  </a:lnTo>
                  <a:lnTo>
                    <a:pt x="0" y="30480"/>
                  </a:lnTo>
                  <a:lnTo>
                    <a:pt x="0" y="62230"/>
                  </a:lnTo>
                  <a:lnTo>
                    <a:pt x="9146540" y="62230"/>
                  </a:lnTo>
                  <a:lnTo>
                    <a:pt x="9146540" y="30480"/>
                  </a:lnTo>
                  <a:lnTo>
                    <a:pt x="9146540" y="0"/>
                  </a:lnTo>
                  <a:close/>
                </a:path>
              </a:pathLst>
            </a:custGeom>
            <a:solidFill>
              <a:srgbClr val="0052A6"/>
            </a:solidFill>
          </p:spPr>
          <p:txBody>
            <a:bodyPr wrap="square" lIns="0" tIns="0" rIns="0" bIns="0" rtlCol="0"/>
            <a:lstStyle/>
            <a:p>
              <a:endParaRPr/>
            </a:p>
          </p:txBody>
        </p:sp>
        <p:sp>
          <p:nvSpPr>
            <p:cNvPr id="76" name="object 76"/>
            <p:cNvSpPr/>
            <p:nvPr/>
          </p:nvSpPr>
          <p:spPr>
            <a:xfrm>
              <a:off x="-1270" y="23583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53A7"/>
            </a:solidFill>
          </p:spPr>
          <p:txBody>
            <a:bodyPr wrap="square" lIns="0" tIns="0" rIns="0" bIns="0" rtlCol="0"/>
            <a:lstStyle/>
            <a:p>
              <a:endParaRPr/>
            </a:p>
          </p:txBody>
        </p:sp>
        <p:sp>
          <p:nvSpPr>
            <p:cNvPr id="77" name="object 77"/>
            <p:cNvSpPr/>
            <p:nvPr/>
          </p:nvSpPr>
          <p:spPr>
            <a:xfrm>
              <a:off x="-1270" y="23888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3A8"/>
            </a:solidFill>
          </p:spPr>
          <p:txBody>
            <a:bodyPr wrap="square" lIns="0" tIns="0" rIns="0" bIns="0" rtlCol="0"/>
            <a:lstStyle/>
            <a:p>
              <a:endParaRPr/>
            </a:p>
          </p:txBody>
        </p:sp>
        <p:sp>
          <p:nvSpPr>
            <p:cNvPr id="78" name="object 78"/>
            <p:cNvSpPr/>
            <p:nvPr/>
          </p:nvSpPr>
          <p:spPr>
            <a:xfrm>
              <a:off x="-1270" y="24206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4A9"/>
            </a:solidFill>
          </p:spPr>
          <p:txBody>
            <a:bodyPr wrap="square" lIns="0" tIns="0" rIns="0" bIns="0" rtlCol="0"/>
            <a:lstStyle/>
            <a:p>
              <a:endParaRPr/>
            </a:p>
          </p:txBody>
        </p:sp>
        <p:sp>
          <p:nvSpPr>
            <p:cNvPr id="79" name="object 79"/>
            <p:cNvSpPr/>
            <p:nvPr/>
          </p:nvSpPr>
          <p:spPr>
            <a:xfrm>
              <a:off x="-1270" y="245110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4AA"/>
            </a:solidFill>
          </p:spPr>
          <p:txBody>
            <a:bodyPr wrap="square" lIns="0" tIns="0" rIns="0" bIns="0" rtlCol="0"/>
            <a:lstStyle/>
            <a:p>
              <a:endParaRPr/>
            </a:p>
          </p:txBody>
        </p:sp>
        <p:sp>
          <p:nvSpPr>
            <p:cNvPr id="80" name="object 80"/>
            <p:cNvSpPr/>
            <p:nvPr/>
          </p:nvSpPr>
          <p:spPr>
            <a:xfrm>
              <a:off x="-1270" y="24815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5AB"/>
            </a:solidFill>
          </p:spPr>
          <p:txBody>
            <a:bodyPr wrap="square" lIns="0" tIns="0" rIns="0" bIns="0" rtlCol="0"/>
            <a:lstStyle/>
            <a:p>
              <a:endParaRPr/>
            </a:p>
          </p:txBody>
        </p:sp>
        <p:sp>
          <p:nvSpPr>
            <p:cNvPr id="81" name="object 81"/>
            <p:cNvSpPr/>
            <p:nvPr/>
          </p:nvSpPr>
          <p:spPr>
            <a:xfrm>
              <a:off x="-1270" y="251332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5AC"/>
            </a:solidFill>
          </p:spPr>
          <p:txBody>
            <a:bodyPr wrap="square" lIns="0" tIns="0" rIns="0" bIns="0" rtlCol="0"/>
            <a:lstStyle/>
            <a:p>
              <a:endParaRPr/>
            </a:p>
          </p:txBody>
        </p:sp>
        <p:sp>
          <p:nvSpPr>
            <p:cNvPr id="82" name="object 82"/>
            <p:cNvSpPr/>
            <p:nvPr/>
          </p:nvSpPr>
          <p:spPr>
            <a:xfrm>
              <a:off x="-1270" y="254507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56AD"/>
            </a:solidFill>
          </p:spPr>
          <p:txBody>
            <a:bodyPr wrap="square" lIns="0" tIns="0" rIns="0" bIns="0" rtlCol="0"/>
            <a:lstStyle/>
            <a:p>
              <a:endParaRPr/>
            </a:p>
          </p:txBody>
        </p:sp>
        <p:sp>
          <p:nvSpPr>
            <p:cNvPr id="83" name="object 83"/>
            <p:cNvSpPr/>
            <p:nvPr/>
          </p:nvSpPr>
          <p:spPr>
            <a:xfrm>
              <a:off x="-1270" y="257555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6AE"/>
            </a:solidFill>
          </p:spPr>
          <p:txBody>
            <a:bodyPr wrap="square" lIns="0" tIns="0" rIns="0" bIns="0" rtlCol="0"/>
            <a:lstStyle/>
            <a:p>
              <a:endParaRPr/>
            </a:p>
          </p:txBody>
        </p:sp>
        <p:sp>
          <p:nvSpPr>
            <p:cNvPr id="84" name="object 84"/>
            <p:cNvSpPr/>
            <p:nvPr/>
          </p:nvSpPr>
          <p:spPr>
            <a:xfrm>
              <a:off x="-1270" y="26060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7AF"/>
            </a:solidFill>
          </p:spPr>
          <p:txBody>
            <a:bodyPr wrap="square" lIns="0" tIns="0" rIns="0" bIns="0" rtlCol="0"/>
            <a:lstStyle/>
            <a:p>
              <a:endParaRPr/>
            </a:p>
          </p:txBody>
        </p:sp>
        <p:sp>
          <p:nvSpPr>
            <p:cNvPr id="85" name="object 85"/>
            <p:cNvSpPr/>
            <p:nvPr/>
          </p:nvSpPr>
          <p:spPr>
            <a:xfrm>
              <a:off x="-1270" y="26377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57B0"/>
            </a:solidFill>
          </p:spPr>
          <p:txBody>
            <a:bodyPr wrap="square" lIns="0" tIns="0" rIns="0" bIns="0" rtlCol="0"/>
            <a:lstStyle/>
            <a:p>
              <a:endParaRPr/>
            </a:p>
          </p:txBody>
        </p:sp>
        <p:sp>
          <p:nvSpPr>
            <p:cNvPr id="86" name="object 86"/>
            <p:cNvSpPr/>
            <p:nvPr/>
          </p:nvSpPr>
          <p:spPr>
            <a:xfrm>
              <a:off x="-1270" y="26682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8B1"/>
            </a:solidFill>
          </p:spPr>
          <p:txBody>
            <a:bodyPr wrap="square" lIns="0" tIns="0" rIns="0" bIns="0" rtlCol="0"/>
            <a:lstStyle/>
            <a:p>
              <a:endParaRPr/>
            </a:p>
          </p:txBody>
        </p:sp>
        <p:sp>
          <p:nvSpPr>
            <p:cNvPr id="87" name="object 87"/>
            <p:cNvSpPr/>
            <p:nvPr/>
          </p:nvSpPr>
          <p:spPr>
            <a:xfrm>
              <a:off x="-1270" y="27000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8B2"/>
            </a:solidFill>
          </p:spPr>
          <p:txBody>
            <a:bodyPr wrap="square" lIns="0" tIns="0" rIns="0" bIns="0" rtlCol="0"/>
            <a:lstStyle/>
            <a:p>
              <a:endParaRPr/>
            </a:p>
          </p:txBody>
        </p:sp>
        <p:sp>
          <p:nvSpPr>
            <p:cNvPr id="88" name="object 88"/>
            <p:cNvSpPr/>
            <p:nvPr/>
          </p:nvSpPr>
          <p:spPr>
            <a:xfrm>
              <a:off x="-1270" y="273050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9B3"/>
            </a:solidFill>
          </p:spPr>
          <p:txBody>
            <a:bodyPr wrap="square" lIns="0" tIns="0" rIns="0" bIns="0" rtlCol="0"/>
            <a:lstStyle/>
            <a:p>
              <a:endParaRPr/>
            </a:p>
          </p:txBody>
        </p:sp>
        <p:sp>
          <p:nvSpPr>
            <p:cNvPr id="89" name="object 89"/>
            <p:cNvSpPr/>
            <p:nvPr/>
          </p:nvSpPr>
          <p:spPr>
            <a:xfrm>
              <a:off x="-1270" y="27609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9B4"/>
            </a:solidFill>
          </p:spPr>
          <p:txBody>
            <a:bodyPr wrap="square" lIns="0" tIns="0" rIns="0" bIns="0" rtlCol="0"/>
            <a:lstStyle/>
            <a:p>
              <a:endParaRPr/>
            </a:p>
          </p:txBody>
        </p:sp>
        <p:sp>
          <p:nvSpPr>
            <p:cNvPr id="90" name="object 90"/>
            <p:cNvSpPr/>
            <p:nvPr/>
          </p:nvSpPr>
          <p:spPr>
            <a:xfrm>
              <a:off x="-1270" y="279272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5AB5"/>
            </a:solidFill>
          </p:spPr>
          <p:txBody>
            <a:bodyPr wrap="square" lIns="0" tIns="0" rIns="0" bIns="0" rtlCol="0"/>
            <a:lstStyle/>
            <a:p>
              <a:endParaRPr/>
            </a:p>
          </p:txBody>
        </p:sp>
        <p:sp>
          <p:nvSpPr>
            <p:cNvPr id="91" name="object 91"/>
            <p:cNvSpPr/>
            <p:nvPr/>
          </p:nvSpPr>
          <p:spPr>
            <a:xfrm>
              <a:off x="-1270" y="28232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AB6"/>
            </a:solidFill>
          </p:spPr>
          <p:txBody>
            <a:bodyPr wrap="square" lIns="0" tIns="0" rIns="0" bIns="0" rtlCol="0"/>
            <a:lstStyle/>
            <a:p>
              <a:endParaRPr/>
            </a:p>
          </p:txBody>
        </p:sp>
        <p:sp>
          <p:nvSpPr>
            <p:cNvPr id="92" name="object 92"/>
            <p:cNvSpPr/>
            <p:nvPr/>
          </p:nvSpPr>
          <p:spPr>
            <a:xfrm>
              <a:off x="-1270" y="285495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BB7"/>
            </a:solidFill>
          </p:spPr>
          <p:txBody>
            <a:bodyPr wrap="square" lIns="0" tIns="0" rIns="0" bIns="0" rtlCol="0"/>
            <a:lstStyle/>
            <a:p>
              <a:endParaRPr/>
            </a:p>
          </p:txBody>
        </p:sp>
        <p:sp>
          <p:nvSpPr>
            <p:cNvPr id="93" name="object 93"/>
            <p:cNvSpPr/>
            <p:nvPr/>
          </p:nvSpPr>
          <p:spPr>
            <a:xfrm>
              <a:off x="-1270" y="28854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BB8"/>
            </a:solidFill>
          </p:spPr>
          <p:txBody>
            <a:bodyPr wrap="square" lIns="0" tIns="0" rIns="0" bIns="0" rtlCol="0"/>
            <a:lstStyle/>
            <a:p>
              <a:endParaRPr/>
            </a:p>
          </p:txBody>
        </p:sp>
        <p:sp>
          <p:nvSpPr>
            <p:cNvPr id="94" name="object 94"/>
            <p:cNvSpPr/>
            <p:nvPr/>
          </p:nvSpPr>
          <p:spPr>
            <a:xfrm>
              <a:off x="-1270" y="29171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5CB9"/>
            </a:solidFill>
          </p:spPr>
          <p:txBody>
            <a:bodyPr wrap="square" lIns="0" tIns="0" rIns="0" bIns="0" rtlCol="0"/>
            <a:lstStyle/>
            <a:p>
              <a:endParaRPr/>
            </a:p>
          </p:txBody>
        </p:sp>
        <p:sp>
          <p:nvSpPr>
            <p:cNvPr id="95" name="object 95"/>
            <p:cNvSpPr/>
            <p:nvPr/>
          </p:nvSpPr>
          <p:spPr>
            <a:xfrm>
              <a:off x="-1270" y="29476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CBA"/>
            </a:solidFill>
          </p:spPr>
          <p:txBody>
            <a:bodyPr wrap="square" lIns="0" tIns="0" rIns="0" bIns="0" rtlCol="0"/>
            <a:lstStyle/>
            <a:p>
              <a:endParaRPr/>
            </a:p>
          </p:txBody>
        </p:sp>
        <p:sp>
          <p:nvSpPr>
            <p:cNvPr id="96" name="object 96"/>
            <p:cNvSpPr/>
            <p:nvPr/>
          </p:nvSpPr>
          <p:spPr>
            <a:xfrm>
              <a:off x="-1270" y="297941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DBB"/>
            </a:solidFill>
          </p:spPr>
          <p:txBody>
            <a:bodyPr wrap="square" lIns="0" tIns="0" rIns="0" bIns="0" rtlCol="0"/>
            <a:lstStyle/>
            <a:p>
              <a:endParaRPr/>
            </a:p>
          </p:txBody>
        </p:sp>
        <p:sp>
          <p:nvSpPr>
            <p:cNvPr id="97" name="object 97"/>
            <p:cNvSpPr/>
            <p:nvPr/>
          </p:nvSpPr>
          <p:spPr>
            <a:xfrm>
              <a:off x="-1270" y="3009900"/>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DBC"/>
            </a:solidFill>
          </p:spPr>
          <p:txBody>
            <a:bodyPr wrap="square" lIns="0" tIns="0" rIns="0" bIns="0" rtlCol="0"/>
            <a:lstStyle/>
            <a:p>
              <a:endParaRPr/>
            </a:p>
          </p:txBody>
        </p:sp>
        <p:sp>
          <p:nvSpPr>
            <p:cNvPr id="98" name="object 98"/>
            <p:cNvSpPr/>
            <p:nvPr/>
          </p:nvSpPr>
          <p:spPr>
            <a:xfrm>
              <a:off x="-1270" y="30403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EBD"/>
            </a:solidFill>
          </p:spPr>
          <p:txBody>
            <a:bodyPr wrap="square" lIns="0" tIns="0" rIns="0" bIns="0" rtlCol="0"/>
            <a:lstStyle/>
            <a:p>
              <a:endParaRPr/>
            </a:p>
          </p:txBody>
        </p:sp>
        <p:sp>
          <p:nvSpPr>
            <p:cNvPr id="99" name="object 99"/>
            <p:cNvSpPr/>
            <p:nvPr/>
          </p:nvSpPr>
          <p:spPr>
            <a:xfrm>
              <a:off x="-1270" y="3072129"/>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5EBE"/>
            </a:solidFill>
          </p:spPr>
          <p:txBody>
            <a:bodyPr wrap="square" lIns="0" tIns="0" rIns="0" bIns="0" rtlCol="0"/>
            <a:lstStyle/>
            <a:p>
              <a:endParaRPr/>
            </a:p>
          </p:txBody>
        </p:sp>
        <p:sp>
          <p:nvSpPr>
            <p:cNvPr id="100" name="object 100"/>
            <p:cNvSpPr/>
            <p:nvPr/>
          </p:nvSpPr>
          <p:spPr>
            <a:xfrm>
              <a:off x="-1270" y="31026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FBF"/>
            </a:solidFill>
          </p:spPr>
          <p:txBody>
            <a:bodyPr wrap="square" lIns="0" tIns="0" rIns="0" bIns="0" rtlCol="0"/>
            <a:lstStyle/>
            <a:p>
              <a:endParaRPr/>
            </a:p>
          </p:txBody>
        </p:sp>
        <p:sp>
          <p:nvSpPr>
            <p:cNvPr id="101" name="object 101"/>
            <p:cNvSpPr/>
            <p:nvPr/>
          </p:nvSpPr>
          <p:spPr>
            <a:xfrm>
              <a:off x="-1270" y="3134359"/>
              <a:ext cx="9146540" cy="30480"/>
            </a:xfrm>
            <a:custGeom>
              <a:avLst/>
              <a:gdLst/>
              <a:ahLst/>
              <a:cxnLst/>
              <a:rect l="l" t="t" r="r" b="b"/>
              <a:pathLst>
                <a:path w="9146540" h="30480">
                  <a:moveTo>
                    <a:pt x="9146540" y="0"/>
                  </a:moveTo>
                  <a:lnTo>
                    <a:pt x="0" y="0"/>
                  </a:lnTo>
                  <a:lnTo>
                    <a:pt x="0" y="30479"/>
                  </a:lnTo>
                  <a:lnTo>
                    <a:pt x="9146540" y="30479"/>
                  </a:lnTo>
                  <a:lnTo>
                    <a:pt x="9146540" y="0"/>
                  </a:lnTo>
                  <a:close/>
                </a:path>
              </a:pathLst>
            </a:custGeom>
            <a:solidFill>
              <a:srgbClr val="005FC0"/>
            </a:solidFill>
          </p:spPr>
          <p:txBody>
            <a:bodyPr wrap="square" lIns="0" tIns="0" rIns="0" bIns="0" rtlCol="0"/>
            <a:lstStyle/>
            <a:p>
              <a:endParaRPr/>
            </a:p>
          </p:txBody>
        </p:sp>
        <p:sp>
          <p:nvSpPr>
            <p:cNvPr id="102" name="object 102"/>
            <p:cNvSpPr/>
            <p:nvPr/>
          </p:nvSpPr>
          <p:spPr>
            <a:xfrm>
              <a:off x="-1270" y="316484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60C1"/>
            </a:solidFill>
          </p:spPr>
          <p:txBody>
            <a:bodyPr wrap="square" lIns="0" tIns="0" rIns="0" bIns="0" rtlCol="0"/>
            <a:lstStyle/>
            <a:p>
              <a:endParaRPr/>
            </a:p>
          </p:txBody>
        </p:sp>
        <p:sp>
          <p:nvSpPr>
            <p:cNvPr id="103" name="object 103"/>
            <p:cNvSpPr/>
            <p:nvPr/>
          </p:nvSpPr>
          <p:spPr>
            <a:xfrm>
              <a:off x="-1270" y="3196590"/>
              <a:ext cx="9146540" cy="30480"/>
            </a:xfrm>
            <a:custGeom>
              <a:avLst/>
              <a:gdLst/>
              <a:ahLst/>
              <a:cxnLst/>
              <a:rect l="l" t="t" r="r" b="b"/>
              <a:pathLst>
                <a:path w="9146540" h="30480">
                  <a:moveTo>
                    <a:pt x="9146540" y="0"/>
                  </a:moveTo>
                  <a:lnTo>
                    <a:pt x="0" y="0"/>
                  </a:lnTo>
                  <a:lnTo>
                    <a:pt x="0" y="30480"/>
                  </a:lnTo>
                  <a:lnTo>
                    <a:pt x="9146540" y="30480"/>
                  </a:lnTo>
                  <a:lnTo>
                    <a:pt x="9146540" y="0"/>
                  </a:lnTo>
                  <a:close/>
                </a:path>
              </a:pathLst>
            </a:custGeom>
            <a:solidFill>
              <a:srgbClr val="0060C2"/>
            </a:solidFill>
          </p:spPr>
          <p:txBody>
            <a:bodyPr wrap="square" lIns="0" tIns="0" rIns="0" bIns="0" rtlCol="0"/>
            <a:lstStyle/>
            <a:p>
              <a:endParaRPr/>
            </a:p>
          </p:txBody>
        </p:sp>
        <p:sp>
          <p:nvSpPr>
            <p:cNvPr id="104" name="object 104"/>
            <p:cNvSpPr/>
            <p:nvPr/>
          </p:nvSpPr>
          <p:spPr>
            <a:xfrm>
              <a:off x="-1270" y="322706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61C3"/>
            </a:solidFill>
          </p:spPr>
          <p:txBody>
            <a:bodyPr wrap="square" lIns="0" tIns="0" rIns="0" bIns="0" rtlCol="0"/>
            <a:lstStyle/>
            <a:p>
              <a:endParaRPr/>
            </a:p>
          </p:txBody>
        </p:sp>
        <p:sp>
          <p:nvSpPr>
            <p:cNvPr id="105" name="object 105"/>
            <p:cNvSpPr/>
            <p:nvPr/>
          </p:nvSpPr>
          <p:spPr>
            <a:xfrm>
              <a:off x="-1270" y="325882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61C4"/>
            </a:solidFill>
          </p:spPr>
          <p:txBody>
            <a:bodyPr wrap="square" lIns="0" tIns="0" rIns="0" bIns="0" rtlCol="0"/>
            <a:lstStyle/>
            <a:p>
              <a:endParaRPr/>
            </a:p>
          </p:txBody>
        </p:sp>
        <p:sp>
          <p:nvSpPr>
            <p:cNvPr id="106" name="object 106"/>
            <p:cNvSpPr/>
            <p:nvPr/>
          </p:nvSpPr>
          <p:spPr>
            <a:xfrm>
              <a:off x="-1270" y="328930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62C5"/>
            </a:solidFill>
          </p:spPr>
          <p:txBody>
            <a:bodyPr wrap="square" lIns="0" tIns="0" rIns="0" bIns="0" rtlCol="0"/>
            <a:lstStyle/>
            <a:p>
              <a:endParaRPr/>
            </a:p>
          </p:txBody>
        </p:sp>
        <p:sp>
          <p:nvSpPr>
            <p:cNvPr id="107" name="object 107"/>
            <p:cNvSpPr/>
            <p:nvPr/>
          </p:nvSpPr>
          <p:spPr>
            <a:xfrm>
              <a:off x="-1270" y="33197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62C6"/>
            </a:solidFill>
          </p:spPr>
          <p:txBody>
            <a:bodyPr wrap="square" lIns="0" tIns="0" rIns="0" bIns="0" rtlCol="0"/>
            <a:lstStyle/>
            <a:p>
              <a:endParaRPr/>
            </a:p>
          </p:txBody>
        </p:sp>
        <p:sp>
          <p:nvSpPr>
            <p:cNvPr id="108" name="object 108"/>
            <p:cNvSpPr/>
            <p:nvPr/>
          </p:nvSpPr>
          <p:spPr>
            <a:xfrm>
              <a:off x="-1270" y="33515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63C7"/>
            </a:solidFill>
          </p:spPr>
          <p:txBody>
            <a:bodyPr wrap="square" lIns="0" tIns="0" rIns="0" bIns="0" rtlCol="0"/>
            <a:lstStyle/>
            <a:p>
              <a:endParaRPr/>
            </a:p>
          </p:txBody>
        </p:sp>
        <p:sp>
          <p:nvSpPr>
            <p:cNvPr id="109" name="object 109"/>
            <p:cNvSpPr/>
            <p:nvPr/>
          </p:nvSpPr>
          <p:spPr>
            <a:xfrm>
              <a:off x="-1270" y="33820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63C8"/>
            </a:solidFill>
          </p:spPr>
          <p:txBody>
            <a:bodyPr wrap="square" lIns="0" tIns="0" rIns="0" bIns="0" rtlCol="0"/>
            <a:lstStyle/>
            <a:p>
              <a:endParaRPr/>
            </a:p>
          </p:txBody>
        </p:sp>
        <p:sp>
          <p:nvSpPr>
            <p:cNvPr id="110" name="object 110"/>
            <p:cNvSpPr/>
            <p:nvPr/>
          </p:nvSpPr>
          <p:spPr>
            <a:xfrm>
              <a:off x="-1270" y="34137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64C9"/>
            </a:solidFill>
          </p:spPr>
          <p:txBody>
            <a:bodyPr wrap="square" lIns="0" tIns="0" rIns="0" bIns="0" rtlCol="0"/>
            <a:lstStyle/>
            <a:p>
              <a:endParaRPr/>
            </a:p>
          </p:txBody>
        </p:sp>
        <p:sp>
          <p:nvSpPr>
            <p:cNvPr id="111" name="object 111"/>
            <p:cNvSpPr/>
            <p:nvPr/>
          </p:nvSpPr>
          <p:spPr>
            <a:xfrm>
              <a:off x="-1270" y="344423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66CC"/>
            </a:solidFill>
          </p:spPr>
          <p:txBody>
            <a:bodyPr wrap="square" lIns="0" tIns="0" rIns="0" bIns="0" rtlCol="0"/>
            <a:lstStyle/>
            <a:p>
              <a:endParaRPr/>
            </a:p>
          </p:txBody>
        </p:sp>
        <p:sp>
          <p:nvSpPr>
            <p:cNvPr id="112" name="object 112"/>
            <p:cNvSpPr/>
            <p:nvPr/>
          </p:nvSpPr>
          <p:spPr>
            <a:xfrm>
              <a:off x="-1270" y="3475989"/>
              <a:ext cx="9146540" cy="30480"/>
            </a:xfrm>
            <a:custGeom>
              <a:avLst/>
              <a:gdLst/>
              <a:ahLst/>
              <a:cxnLst/>
              <a:rect l="l" t="t" r="r" b="b"/>
              <a:pathLst>
                <a:path w="9146540" h="30479">
                  <a:moveTo>
                    <a:pt x="9146540" y="0"/>
                  </a:moveTo>
                  <a:lnTo>
                    <a:pt x="0" y="0"/>
                  </a:lnTo>
                  <a:lnTo>
                    <a:pt x="0" y="29210"/>
                  </a:lnTo>
                  <a:lnTo>
                    <a:pt x="0" y="30480"/>
                  </a:lnTo>
                  <a:lnTo>
                    <a:pt x="9146540" y="30480"/>
                  </a:lnTo>
                  <a:lnTo>
                    <a:pt x="9146540" y="29210"/>
                  </a:lnTo>
                  <a:lnTo>
                    <a:pt x="9146540" y="0"/>
                  </a:lnTo>
                  <a:close/>
                </a:path>
              </a:pathLst>
            </a:custGeom>
            <a:solidFill>
              <a:srgbClr val="0066CA"/>
            </a:solidFill>
          </p:spPr>
          <p:txBody>
            <a:bodyPr wrap="square" lIns="0" tIns="0" rIns="0" bIns="0" rtlCol="0"/>
            <a:lstStyle/>
            <a:p>
              <a:endParaRPr/>
            </a:p>
          </p:txBody>
        </p:sp>
        <p:sp>
          <p:nvSpPr>
            <p:cNvPr id="113" name="object 113"/>
            <p:cNvSpPr/>
            <p:nvPr/>
          </p:nvSpPr>
          <p:spPr>
            <a:xfrm>
              <a:off x="-1270" y="3506469"/>
              <a:ext cx="9146540" cy="32384"/>
            </a:xfrm>
            <a:custGeom>
              <a:avLst/>
              <a:gdLst/>
              <a:ahLst/>
              <a:cxnLst/>
              <a:rect l="l" t="t" r="r" b="b"/>
              <a:pathLst>
                <a:path w="9146540" h="32385">
                  <a:moveTo>
                    <a:pt x="1270" y="0"/>
                  </a:moveTo>
                  <a:lnTo>
                    <a:pt x="0" y="0"/>
                  </a:lnTo>
                  <a:lnTo>
                    <a:pt x="0" y="31762"/>
                  </a:lnTo>
                  <a:lnTo>
                    <a:pt x="1270" y="31762"/>
                  </a:lnTo>
                  <a:lnTo>
                    <a:pt x="1270" y="0"/>
                  </a:lnTo>
                  <a:close/>
                </a:path>
                <a:path w="9146540" h="32385">
                  <a:moveTo>
                    <a:pt x="9146540" y="0"/>
                  </a:moveTo>
                  <a:lnTo>
                    <a:pt x="4725670" y="0"/>
                  </a:lnTo>
                  <a:lnTo>
                    <a:pt x="4725670" y="31762"/>
                  </a:lnTo>
                  <a:lnTo>
                    <a:pt x="9146540" y="31762"/>
                  </a:lnTo>
                  <a:lnTo>
                    <a:pt x="9146540" y="0"/>
                  </a:lnTo>
                  <a:close/>
                </a:path>
              </a:pathLst>
            </a:custGeom>
            <a:solidFill>
              <a:srgbClr val="0064C9"/>
            </a:solidFill>
          </p:spPr>
          <p:txBody>
            <a:bodyPr wrap="square" lIns="0" tIns="0" rIns="0" bIns="0" rtlCol="0"/>
            <a:lstStyle/>
            <a:p>
              <a:endParaRPr/>
            </a:p>
          </p:txBody>
        </p:sp>
        <p:sp>
          <p:nvSpPr>
            <p:cNvPr id="114" name="object 114"/>
            <p:cNvSpPr/>
            <p:nvPr/>
          </p:nvSpPr>
          <p:spPr>
            <a:xfrm>
              <a:off x="-1270" y="3538232"/>
              <a:ext cx="9146540" cy="30480"/>
            </a:xfrm>
            <a:custGeom>
              <a:avLst/>
              <a:gdLst/>
              <a:ahLst/>
              <a:cxnLst/>
              <a:rect l="l" t="t" r="r" b="b"/>
              <a:pathLst>
                <a:path w="9146540" h="30479">
                  <a:moveTo>
                    <a:pt x="1270" y="0"/>
                  </a:moveTo>
                  <a:lnTo>
                    <a:pt x="0" y="0"/>
                  </a:lnTo>
                  <a:lnTo>
                    <a:pt x="0" y="30467"/>
                  </a:lnTo>
                  <a:lnTo>
                    <a:pt x="1270" y="30467"/>
                  </a:lnTo>
                  <a:lnTo>
                    <a:pt x="1270" y="0"/>
                  </a:lnTo>
                  <a:close/>
                </a:path>
                <a:path w="9146540" h="30479">
                  <a:moveTo>
                    <a:pt x="9146540" y="0"/>
                  </a:moveTo>
                  <a:lnTo>
                    <a:pt x="4725670" y="0"/>
                  </a:lnTo>
                  <a:lnTo>
                    <a:pt x="4725670" y="30467"/>
                  </a:lnTo>
                  <a:lnTo>
                    <a:pt x="9146540" y="30467"/>
                  </a:lnTo>
                  <a:lnTo>
                    <a:pt x="9146540" y="0"/>
                  </a:lnTo>
                  <a:close/>
                </a:path>
              </a:pathLst>
            </a:custGeom>
            <a:solidFill>
              <a:srgbClr val="0064C8"/>
            </a:solidFill>
          </p:spPr>
          <p:txBody>
            <a:bodyPr wrap="square" lIns="0" tIns="0" rIns="0" bIns="0" rtlCol="0"/>
            <a:lstStyle/>
            <a:p>
              <a:endParaRPr/>
            </a:p>
          </p:txBody>
        </p:sp>
        <p:sp>
          <p:nvSpPr>
            <p:cNvPr id="115" name="object 115"/>
            <p:cNvSpPr/>
            <p:nvPr/>
          </p:nvSpPr>
          <p:spPr>
            <a:xfrm>
              <a:off x="-1270" y="3568699"/>
              <a:ext cx="9146540" cy="30480"/>
            </a:xfrm>
            <a:custGeom>
              <a:avLst/>
              <a:gdLst/>
              <a:ahLst/>
              <a:cxnLst/>
              <a:rect l="l" t="t" r="r" b="b"/>
              <a:pathLst>
                <a:path w="9146540" h="30479">
                  <a:moveTo>
                    <a:pt x="1270" y="0"/>
                  </a:moveTo>
                  <a:lnTo>
                    <a:pt x="0" y="0"/>
                  </a:lnTo>
                  <a:lnTo>
                    <a:pt x="0" y="30480"/>
                  </a:lnTo>
                  <a:lnTo>
                    <a:pt x="1270" y="30480"/>
                  </a:lnTo>
                  <a:lnTo>
                    <a:pt x="1270" y="0"/>
                  </a:lnTo>
                  <a:close/>
                </a:path>
                <a:path w="9146540" h="30479">
                  <a:moveTo>
                    <a:pt x="9146540" y="0"/>
                  </a:moveTo>
                  <a:lnTo>
                    <a:pt x="4725670" y="0"/>
                  </a:lnTo>
                  <a:lnTo>
                    <a:pt x="4725670" y="30480"/>
                  </a:lnTo>
                  <a:lnTo>
                    <a:pt x="9146540" y="30480"/>
                  </a:lnTo>
                  <a:lnTo>
                    <a:pt x="9146540" y="0"/>
                  </a:lnTo>
                  <a:close/>
                </a:path>
              </a:pathLst>
            </a:custGeom>
            <a:solidFill>
              <a:srgbClr val="0063C7"/>
            </a:solidFill>
          </p:spPr>
          <p:txBody>
            <a:bodyPr wrap="square" lIns="0" tIns="0" rIns="0" bIns="0" rtlCol="0"/>
            <a:lstStyle/>
            <a:p>
              <a:endParaRPr/>
            </a:p>
          </p:txBody>
        </p:sp>
        <p:sp>
          <p:nvSpPr>
            <p:cNvPr id="116" name="object 116"/>
            <p:cNvSpPr/>
            <p:nvPr/>
          </p:nvSpPr>
          <p:spPr>
            <a:xfrm>
              <a:off x="-1270" y="3599179"/>
              <a:ext cx="9146540" cy="31750"/>
            </a:xfrm>
            <a:custGeom>
              <a:avLst/>
              <a:gdLst/>
              <a:ahLst/>
              <a:cxnLst/>
              <a:rect l="l" t="t" r="r" b="b"/>
              <a:pathLst>
                <a:path w="9146540" h="31750">
                  <a:moveTo>
                    <a:pt x="1270" y="0"/>
                  </a:moveTo>
                  <a:lnTo>
                    <a:pt x="0" y="0"/>
                  </a:lnTo>
                  <a:lnTo>
                    <a:pt x="0" y="31750"/>
                  </a:lnTo>
                  <a:lnTo>
                    <a:pt x="1270" y="31750"/>
                  </a:lnTo>
                  <a:lnTo>
                    <a:pt x="1270" y="0"/>
                  </a:lnTo>
                  <a:close/>
                </a:path>
                <a:path w="9146540" h="31750">
                  <a:moveTo>
                    <a:pt x="9146540" y="0"/>
                  </a:moveTo>
                  <a:lnTo>
                    <a:pt x="4725670" y="0"/>
                  </a:lnTo>
                  <a:lnTo>
                    <a:pt x="4725670" y="31750"/>
                  </a:lnTo>
                  <a:lnTo>
                    <a:pt x="9146540" y="31750"/>
                  </a:lnTo>
                  <a:lnTo>
                    <a:pt x="9146540" y="0"/>
                  </a:lnTo>
                  <a:close/>
                </a:path>
              </a:pathLst>
            </a:custGeom>
            <a:solidFill>
              <a:srgbClr val="0063C6"/>
            </a:solidFill>
          </p:spPr>
          <p:txBody>
            <a:bodyPr wrap="square" lIns="0" tIns="0" rIns="0" bIns="0" rtlCol="0"/>
            <a:lstStyle/>
            <a:p>
              <a:endParaRPr/>
            </a:p>
          </p:txBody>
        </p:sp>
      </p:grpSp>
      <p:grpSp>
        <p:nvGrpSpPr>
          <p:cNvPr id="117" name="object 117"/>
          <p:cNvGrpSpPr/>
          <p:nvPr/>
        </p:nvGrpSpPr>
        <p:grpSpPr>
          <a:xfrm>
            <a:off x="-1270" y="2895600"/>
            <a:ext cx="9146540" cy="3963669"/>
            <a:chOff x="-1270" y="2895600"/>
            <a:chExt cx="9146540" cy="3963669"/>
          </a:xfrm>
        </p:grpSpPr>
        <p:sp>
          <p:nvSpPr>
            <p:cNvPr id="118" name="object 118"/>
            <p:cNvSpPr/>
            <p:nvPr/>
          </p:nvSpPr>
          <p:spPr>
            <a:xfrm>
              <a:off x="-1270" y="3630929"/>
              <a:ext cx="9146540" cy="30480"/>
            </a:xfrm>
            <a:custGeom>
              <a:avLst/>
              <a:gdLst/>
              <a:ahLst/>
              <a:cxnLst/>
              <a:rect l="l" t="t" r="r" b="b"/>
              <a:pathLst>
                <a:path w="9146540" h="30479">
                  <a:moveTo>
                    <a:pt x="9146540" y="0"/>
                  </a:moveTo>
                  <a:lnTo>
                    <a:pt x="0" y="0"/>
                  </a:lnTo>
                  <a:lnTo>
                    <a:pt x="0" y="26670"/>
                  </a:lnTo>
                  <a:lnTo>
                    <a:pt x="0" y="30480"/>
                  </a:lnTo>
                  <a:lnTo>
                    <a:pt x="9146540" y="30480"/>
                  </a:lnTo>
                  <a:lnTo>
                    <a:pt x="9146540" y="26670"/>
                  </a:lnTo>
                  <a:lnTo>
                    <a:pt x="9146540" y="0"/>
                  </a:lnTo>
                  <a:close/>
                </a:path>
              </a:pathLst>
            </a:custGeom>
            <a:solidFill>
              <a:srgbClr val="0062C5"/>
            </a:solidFill>
          </p:spPr>
          <p:txBody>
            <a:bodyPr wrap="square" lIns="0" tIns="0" rIns="0" bIns="0" rtlCol="0"/>
            <a:lstStyle/>
            <a:p>
              <a:endParaRPr/>
            </a:p>
          </p:txBody>
        </p:sp>
        <p:sp>
          <p:nvSpPr>
            <p:cNvPr id="119" name="object 119"/>
            <p:cNvSpPr/>
            <p:nvPr/>
          </p:nvSpPr>
          <p:spPr>
            <a:xfrm>
              <a:off x="-1270" y="36614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62C4"/>
            </a:solidFill>
          </p:spPr>
          <p:txBody>
            <a:bodyPr wrap="square" lIns="0" tIns="0" rIns="0" bIns="0" rtlCol="0"/>
            <a:lstStyle/>
            <a:p>
              <a:endParaRPr/>
            </a:p>
          </p:txBody>
        </p:sp>
        <p:sp>
          <p:nvSpPr>
            <p:cNvPr id="120" name="object 120"/>
            <p:cNvSpPr/>
            <p:nvPr/>
          </p:nvSpPr>
          <p:spPr>
            <a:xfrm>
              <a:off x="-1270" y="36931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61C3"/>
            </a:solidFill>
          </p:spPr>
          <p:txBody>
            <a:bodyPr wrap="square" lIns="0" tIns="0" rIns="0" bIns="0" rtlCol="0"/>
            <a:lstStyle/>
            <a:p>
              <a:endParaRPr/>
            </a:p>
          </p:txBody>
        </p:sp>
        <p:sp>
          <p:nvSpPr>
            <p:cNvPr id="121" name="object 121"/>
            <p:cNvSpPr/>
            <p:nvPr/>
          </p:nvSpPr>
          <p:spPr>
            <a:xfrm>
              <a:off x="-1270" y="372363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61C2"/>
            </a:solidFill>
          </p:spPr>
          <p:txBody>
            <a:bodyPr wrap="square" lIns="0" tIns="0" rIns="0" bIns="0" rtlCol="0"/>
            <a:lstStyle/>
            <a:p>
              <a:endParaRPr/>
            </a:p>
          </p:txBody>
        </p:sp>
        <p:sp>
          <p:nvSpPr>
            <p:cNvPr id="122" name="object 122"/>
            <p:cNvSpPr/>
            <p:nvPr/>
          </p:nvSpPr>
          <p:spPr>
            <a:xfrm>
              <a:off x="-1270" y="375538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60C1"/>
            </a:solidFill>
          </p:spPr>
          <p:txBody>
            <a:bodyPr wrap="square" lIns="0" tIns="0" rIns="0" bIns="0" rtlCol="0"/>
            <a:lstStyle/>
            <a:p>
              <a:endParaRPr dirty="0"/>
            </a:p>
          </p:txBody>
        </p:sp>
        <p:sp>
          <p:nvSpPr>
            <p:cNvPr id="123" name="object 123"/>
            <p:cNvSpPr/>
            <p:nvPr/>
          </p:nvSpPr>
          <p:spPr>
            <a:xfrm>
              <a:off x="-1270" y="378586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60C0"/>
            </a:solidFill>
          </p:spPr>
          <p:txBody>
            <a:bodyPr wrap="square" lIns="0" tIns="0" rIns="0" bIns="0" rtlCol="0"/>
            <a:lstStyle/>
            <a:p>
              <a:endParaRPr/>
            </a:p>
          </p:txBody>
        </p:sp>
        <p:sp>
          <p:nvSpPr>
            <p:cNvPr id="124" name="object 124"/>
            <p:cNvSpPr/>
            <p:nvPr/>
          </p:nvSpPr>
          <p:spPr>
            <a:xfrm>
              <a:off x="-1270" y="381761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5FBF"/>
            </a:solidFill>
          </p:spPr>
          <p:txBody>
            <a:bodyPr wrap="square" lIns="0" tIns="0" rIns="0" bIns="0" rtlCol="0"/>
            <a:lstStyle/>
            <a:p>
              <a:endParaRPr/>
            </a:p>
          </p:txBody>
        </p:sp>
        <p:sp>
          <p:nvSpPr>
            <p:cNvPr id="125" name="object 125"/>
            <p:cNvSpPr/>
            <p:nvPr/>
          </p:nvSpPr>
          <p:spPr>
            <a:xfrm>
              <a:off x="-1270" y="384809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FBE"/>
            </a:solidFill>
          </p:spPr>
          <p:txBody>
            <a:bodyPr wrap="square" lIns="0" tIns="0" rIns="0" bIns="0" rtlCol="0"/>
            <a:lstStyle/>
            <a:p>
              <a:endParaRPr/>
            </a:p>
          </p:txBody>
        </p:sp>
        <p:sp>
          <p:nvSpPr>
            <p:cNvPr id="126" name="object 126"/>
            <p:cNvSpPr/>
            <p:nvPr/>
          </p:nvSpPr>
          <p:spPr>
            <a:xfrm>
              <a:off x="-1270" y="38785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EBD"/>
            </a:solidFill>
          </p:spPr>
          <p:txBody>
            <a:bodyPr wrap="square" lIns="0" tIns="0" rIns="0" bIns="0" rtlCol="0"/>
            <a:lstStyle/>
            <a:p>
              <a:endParaRPr/>
            </a:p>
          </p:txBody>
        </p:sp>
        <p:sp>
          <p:nvSpPr>
            <p:cNvPr id="127" name="object 127"/>
            <p:cNvSpPr/>
            <p:nvPr/>
          </p:nvSpPr>
          <p:spPr>
            <a:xfrm>
              <a:off x="-1270" y="39103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EBC"/>
            </a:solidFill>
          </p:spPr>
          <p:txBody>
            <a:bodyPr wrap="square" lIns="0" tIns="0" rIns="0" bIns="0" rtlCol="0"/>
            <a:lstStyle/>
            <a:p>
              <a:endParaRPr/>
            </a:p>
          </p:txBody>
        </p:sp>
        <p:sp>
          <p:nvSpPr>
            <p:cNvPr id="128" name="object 128"/>
            <p:cNvSpPr/>
            <p:nvPr/>
          </p:nvSpPr>
          <p:spPr>
            <a:xfrm>
              <a:off x="-1270" y="39408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DBB"/>
            </a:solidFill>
          </p:spPr>
          <p:txBody>
            <a:bodyPr wrap="square" lIns="0" tIns="0" rIns="0" bIns="0" rtlCol="0"/>
            <a:lstStyle/>
            <a:p>
              <a:endParaRPr/>
            </a:p>
          </p:txBody>
        </p:sp>
        <p:sp>
          <p:nvSpPr>
            <p:cNvPr id="129" name="object 129"/>
            <p:cNvSpPr/>
            <p:nvPr/>
          </p:nvSpPr>
          <p:spPr>
            <a:xfrm>
              <a:off x="-1270" y="39725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5DBA"/>
            </a:solidFill>
          </p:spPr>
          <p:txBody>
            <a:bodyPr wrap="square" lIns="0" tIns="0" rIns="0" bIns="0" rtlCol="0"/>
            <a:lstStyle/>
            <a:p>
              <a:endParaRPr/>
            </a:p>
          </p:txBody>
        </p:sp>
        <p:sp>
          <p:nvSpPr>
            <p:cNvPr id="130" name="object 130"/>
            <p:cNvSpPr/>
            <p:nvPr/>
          </p:nvSpPr>
          <p:spPr>
            <a:xfrm>
              <a:off x="-1270" y="400303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CB9"/>
            </a:solidFill>
          </p:spPr>
          <p:txBody>
            <a:bodyPr wrap="square" lIns="0" tIns="0" rIns="0" bIns="0" rtlCol="0"/>
            <a:lstStyle/>
            <a:p>
              <a:endParaRPr/>
            </a:p>
          </p:txBody>
        </p:sp>
        <p:sp>
          <p:nvSpPr>
            <p:cNvPr id="131" name="object 131"/>
            <p:cNvSpPr/>
            <p:nvPr/>
          </p:nvSpPr>
          <p:spPr>
            <a:xfrm>
              <a:off x="-1270" y="403478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CB8"/>
            </a:solidFill>
          </p:spPr>
          <p:txBody>
            <a:bodyPr wrap="square" lIns="0" tIns="0" rIns="0" bIns="0" rtlCol="0"/>
            <a:lstStyle/>
            <a:p>
              <a:endParaRPr/>
            </a:p>
          </p:txBody>
        </p:sp>
        <p:sp>
          <p:nvSpPr>
            <p:cNvPr id="132" name="object 132"/>
            <p:cNvSpPr/>
            <p:nvPr/>
          </p:nvSpPr>
          <p:spPr>
            <a:xfrm>
              <a:off x="-1270" y="406526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5BB7"/>
            </a:solidFill>
          </p:spPr>
          <p:txBody>
            <a:bodyPr wrap="square" lIns="0" tIns="0" rIns="0" bIns="0" rtlCol="0"/>
            <a:lstStyle/>
            <a:p>
              <a:endParaRPr/>
            </a:p>
          </p:txBody>
        </p:sp>
        <p:sp>
          <p:nvSpPr>
            <p:cNvPr id="133" name="object 133"/>
            <p:cNvSpPr/>
            <p:nvPr/>
          </p:nvSpPr>
          <p:spPr>
            <a:xfrm>
              <a:off x="-1270" y="409701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5BB6"/>
            </a:solidFill>
          </p:spPr>
          <p:txBody>
            <a:bodyPr wrap="square" lIns="0" tIns="0" rIns="0" bIns="0" rtlCol="0"/>
            <a:lstStyle/>
            <a:p>
              <a:endParaRPr/>
            </a:p>
          </p:txBody>
        </p:sp>
        <p:sp>
          <p:nvSpPr>
            <p:cNvPr id="134" name="object 134"/>
            <p:cNvSpPr/>
            <p:nvPr/>
          </p:nvSpPr>
          <p:spPr>
            <a:xfrm>
              <a:off x="-1270" y="412749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AB5"/>
            </a:solidFill>
          </p:spPr>
          <p:txBody>
            <a:bodyPr wrap="square" lIns="0" tIns="0" rIns="0" bIns="0" rtlCol="0"/>
            <a:lstStyle/>
            <a:p>
              <a:endParaRPr/>
            </a:p>
          </p:txBody>
        </p:sp>
        <p:sp>
          <p:nvSpPr>
            <p:cNvPr id="135" name="object 135"/>
            <p:cNvSpPr/>
            <p:nvPr/>
          </p:nvSpPr>
          <p:spPr>
            <a:xfrm>
              <a:off x="-1270" y="41579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AB4"/>
            </a:solidFill>
          </p:spPr>
          <p:txBody>
            <a:bodyPr wrap="square" lIns="0" tIns="0" rIns="0" bIns="0" rtlCol="0"/>
            <a:lstStyle/>
            <a:p>
              <a:endParaRPr/>
            </a:p>
          </p:txBody>
        </p:sp>
        <p:sp>
          <p:nvSpPr>
            <p:cNvPr id="136" name="object 136"/>
            <p:cNvSpPr/>
            <p:nvPr/>
          </p:nvSpPr>
          <p:spPr>
            <a:xfrm>
              <a:off x="-1270" y="41897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9B3"/>
            </a:solidFill>
          </p:spPr>
          <p:txBody>
            <a:bodyPr wrap="square" lIns="0" tIns="0" rIns="0" bIns="0" rtlCol="0"/>
            <a:lstStyle/>
            <a:p>
              <a:endParaRPr/>
            </a:p>
          </p:txBody>
        </p:sp>
        <p:sp>
          <p:nvSpPr>
            <p:cNvPr id="137" name="object 137"/>
            <p:cNvSpPr/>
            <p:nvPr/>
          </p:nvSpPr>
          <p:spPr>
            <a:xfrm>
              <a:off x="-1270" y="42202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9B2"/>
            </a:solidFill>
          </p:spPr>
          <p:txBody>
            <a:bodyPr wrap="square" lIns="0" tIns="0" rIns="0" bIns="0" rtlCol="0"/>
            <a:lstStyle/>
            <a:p>
              <a:endParaRPr/>
            </a:p>
          </p:txBody>
        </p:sp>
        <p:sp>
          <p:nvSpPr>
            <p:cNvPr id="138" name="object 138"/>
            <p:cNvSpPr/>
            <p:nvPr/>
          </p:nvSpPr>
          <p:spPr>
            <a:xfrm>
              <a:off x="-1270" y="42519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58B1"/>
            </a:solidFill>
          </p:spPr>
          <p:txBody>
            <a:bodyPr wrap="square" lIns="0" tIns="0" rIns="0" bIns="0" rtlCol="0"/>
            <a:lstStyle/>
            <a:p>
              <a:endParaRPr/>
            </a:p>
          </p:txBody>
        </p:sp>
        <p:sp>
          <p:nvSpPr>
            <p:cNvPr id="139" name="object 139"/>
            <p:cNvSpPr/>
            <p:nvPr/>
          </p:nvSpPr>
          <p:spPr>
            <a:xfrm>
              <a:off x="-1270" y="42824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8B0"/>
            </a:solidFill>
          </p:spPr>
          <p:txBody>
            <a:bodyPr wrap="square" lIns="0" tIns="0" rIns="0" bIns="0" rtlCol="0"/>
            <a:lstStyle/>
            <a:p>
              <a:endParaRPr/>
            </a:p>
          </p:txBody>
        </p:sp>
        <p:sp>
          <p:nvSpPr>
            <p:cNvPr id="140" name="object 140"/>
            <p:cNvSpPr/>
            <p:nvPr/>
          </p:nvSpPr>
          <p:spPr>
            <a:xfrm>
              <a:off x="-1270" y="43129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57AF"/>
            </a:solidFill>
          </p:spPr>
          <p:txBody>
            <a:bodyPr wrap="square" lIns="0" tIns="0" rIns="0" bIns="0" rtlCol="0"/>
            <a:lstStyle/>
            <a:p>
              <a:endParaRPr/>
            </a:p>
          </p:txBody>
        </p:sp>
        <p:sp>
          <p:nvSpPr>
            <p:cNvPr id="141" name="object 141"/>
            <p:cNvSpPr/>
            <p:nvPr/>
          </p:nvSpPr>
          <p:spPr>
            <a:xfrm>
              <a:off x="-1270" y="434466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57AE"/>
            </a:solidFill>
          </p:spPr>
          <p:txBody>
            <a:bodyPr wrap="square" lIns="0" tIns="0" rIns="0" bIns="0" rtlCol="0"/>
            <a:lstStyle/>
            <a:p>
              <a:endParaRPr/>
            </a:p>
          </p:txBody>
        </p:sp>
        <p:sp>
          <p:nvSpPr>
            <p:cNvPr id="142" name="object 142"/>
            <p:cNvSpPr/>
            <p:nvPr/>
          </p:nvSpPr>
          <p:spPr>
            <a:xfrm>
              <a:off x="-1270" y="437641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56AD"/>
            </a:solidFill>
          </p:spPr>
          <p:txBody>
            <a:bodyPr wrap="square" lIns="0" tIns="0" rIns="0" bIns="0" rtlCol="0"/>
            <a:lstStyle/>
            <a:p>
              <a:endParaRPr/>
            </a:p>
          </p:txBody>
        </p:sp>
        <p:sp>
          <p:nvSpPr>
            <p:cNvPr id="143" name="object 143"/>
            <p:cNvSpPr/>
            <p:nvPr/>
          </p:nvSpPr>
          <p:spPr>
            <a:xfrm>
              <a:off x="-1270" y="440689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6AC"/>
            </a:solidFill>
          </p:spPr>
          <p:txBody>
            <a:bodyPr wrap="square" lIns="0" tIns="0" rIns="0" bIns="0" rtlCol="0"/>
            <a:lstStyle/>
            <a:p>
              <a:endParaRPr/>
            </a:p>
          </p:txBody>
        </p:sp>
        <p:sp>
          <p:nvSpPr>
            <p:cNvPr id="144" name="object 144"/>
            <p:cNvSpPr/>
            <p:nvPr/>
          </p:nvSpPr>
          <p:spPr>
            <a:xfrm>
              <a:off x="-1270" y="44373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5AB"/>
            </a:solidFill>
          </p:spPr>
          <p:txBody>
            <a:bodyPr wrap="square" lIns="0" tIns="0" rIns="0" bIns="0" rtlCol="0"/>
            <a:lstStyle/>
            <a:p>
              <a:endParaRPr/>
            </a:p>
          </p:txBody>
        </p:sp>
        <p:sp>
          <p:nvSpPr>
            <p:cNvPr id="145" name="object 145"/>
            <p:cNvSpPr/>
            <p:nvPr/>
          </p:nvSpPr>
          <p:spPr>
            <a:xfrm>
              <a:off x="-1270" y="44691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5AA"/>
            </a:solidFill>
          </p:spPr>
          <p:txBody>
            <a:bodyPr wrap="square" lIns="0" tIns="0" rIns="0" bIns="0" rtlCol="0"/>
            <a:lstStyle/>
            <a:p>
              <a:endParaRPr/>
            </a:p>
          </p:txBody>
        </p:sp>
        <p:sp>
          <p:nvSpPr>
            <p:cNvPr id="146" name="object 146"/>
            <p:cNvSpPr/>
            <p:nvPr/>
          </p:nvSpPr>
          <p:spPr>
            <a:xfrm>
              <a:off x="-1270" y="44996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4A9"/>
            </a:solidFill>
          </p:spPr>
          <p:txBody>
            <a:bodyPr wrap="square" lIns="0" tIns="0" rIns="0" bIns="0" rtlCol="0"/>
            <a:lstStyle/>
            <a:p>
              <a:endParaRPr/>
            </a:p>
          </p:txBody>
        </p:sp>
        <p:sp>
          <p:nvSpPr>
            <p:cNvPr id="147" name="object 147"/>
            <p:cNvSpPr/>
            <p:nvPr/>
          </p:nvSpPr>
          <p:spPr>
            <a:xfrm>
              <a:off x="-1270" y="45313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54A8"/>
            </a:solidFill>
          </p:spPr>
          <p:txBody>
            <a:bodyPr wrap="square" lIns="0" tIns="0" rIns="0" bIns="0" rtlCol="0"/>
            <a:lstStyle/>
            <a:p>
              <a:endParaRPr/>
            </a:p>
          </p:txBody>
        </p:sp>
        <p:sp>
          <p:nvSpPr>
            <p:cNvPr id="148" name="object 148"/>
            <p:cNvSpPr/>
            <p:nvPr/>
          </p:nvSpPr>
          <p:spPr>
            <a:xfrm>
              <a:off x="-1270" y="45618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3A7"/>
            </a:solidFill>
          </p:spPr>
          <p:txBody>
            <a:bodyPr wrap="square" lIns="0" tIns="0" rIns="0" bIns="0" rtlCol="0"/>
            <a:lstStyle/>
            <a:p>
              <a:endParaRPr/>
            </a:p>
          </p:txBody>
        </p:sp>
        <p:sp>
          <p:nvSpPr>
            <p:cNvPr id="149" name="object 149"/>
            <p:cNvSpPr/>
            <p:nvPr/>
          </p:nvSpPr>
          <p:spPr>
            <a:xfrm>
              <a:off x="-1270" y="45923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53A6"/>
            </a:solidFill>
          </p:spPr>
          <p:txBody>
            <a:bodyPr wrap="square" lIns="0" tIns="0" rIns="0" bIns="0" rtlCol="0"/>
            <a:lstStyle/>
            <a:p>
              <a:endParaRPr/>
            </a:p>
          </p:txBody>
        </p:sp>
        <p:sp>
          <p:nvSpPr>
            <p:cNvPr id="150" name="object 150"/>
            <p:cNvSpPr/>
            <p:nvPr/>
          </p:nvSpPr>
          <p:spPr>
            <a:xfrm>
              <a:off x="-1270" y="462406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52A5"/>
            </a:solidFill>
          </p:spPr>
          <p:txBody>
            <a:bodyPr wrap="square" lIns="0" tIns="0" rIns="0" bIns="0" rtlCol="0"/>
            <a:lstStyle/>
            <a:p>
              <a:endParaRPr/>
            </a:p>
          </p:txBody>
        </p:sp>
        <p:sp>
          <p:nvSpPr>
            <p:cNvPr id="151" name="object 151"/>
            <p:cNvSpPr/>
            <p:nvPr/>
          </p:nvSpPr>
          <p:spPr>
            <a:xfrm>
              <a:off x="-1270" y="465454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2A4"/>
            </a:solidFill>
          </p:spPr>
          <p:txBody>
            <a:bodyPr wrap="square" lIns="0" tIns="0" rIns="0" bIns="0" rtlCol="0"/>
            <a:lstStyle/>
            <a:p>
              <a:endParaRPr/>
            </a:p>
          </p:txBody>
        </p:sp>
        <p:sp>
          <p:nvSpPr>
            <p:cNvPr id="152" name="object 152"/>
            <p:cNvSpPr/>
            <p:nvPr/>
          </p:nvSpPr>
          <p:spPr>
            <a:xfrm flipV="1">
              <a:off x="3886200" y="2895600"/>
              <a:ext cx="5259070" cy="76200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1A3"/>
            </a:solidFill>
          </p:spPr>
          <p:txBody>
            <a:bodyPr wrap="square" lIns="0" tIns="0" rIns="0" bIns="0" rtlCol="0"/>
            <a:lstStyle/>
            <a:p>
              <a:endParaRPr/>
            </a:p>
          </p:txBody>
        </p:sp>
        <p:sp>
          <p:nvSpPr>
            <p:cNvPr id="153" name="object 153"/>
            <p:cNvSpPr/>
            <p:nvPr/>
          </p:nvSpPr>
          <p:spPr>
            <a:xfrm>
              <a:off x="-1270" y="47167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1A2"/>
            </a:solidFill>
          </p:spPr>
          <p:txBody>
            <a:bodyPr wrap="square" lIns="0" tIns="0" rIns="0" bIns="0" rtlCol="0"/>
            <a:lstStyle/>
            <a:p>
              <a:endParaRPr/>
            </a:p>
          </p:txBody>
        </p:sp>
        <p:sp>
          <p:nvSpPr>
            <p:cNvPr id="154" name="object 154"/>
            <p:cNvSpPr/>
            <p:nvPr/>
          </p:nvSpPr>
          <p:spPr>
            <a:xfrm>
              <a:off x="-1270" y="47485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50A1"/>
            </a:solidFill>
          </p:spPr>
          <p:txBody>
            <a:bodyPr wrap="square" lIns="0" tIns="0" rIns="0" bIns="0" rtlCol="0"/>
            <a:lstStyle/>
            <a:p>
              <a:endParaRPr/>
            </a:p>
          </p:txBody>
        </p:sp>
        <p:sp>
          <p:nvSpPr>
            <p:cNvPr id="155" name="object 155"/>
            <p:cNvSpPr/>
            <p:nvPr/>
          </p:nvSpPr>
          <p:spPr>
            <a:xfrm>
              <a:off x="-1270" y="47790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50A0"/>
            </a:solidFill>
          </p:spPr>
          <p:txBody>
            <a:bodyPr wrap="square" lIns="0" tIns="0" rIns="0" bIns="0" rtlCol="0"/>
            <a:lstStyle/>
            <a:p>
              <a:endParaRPr/>
            </a:p>
          </p:txBody>
        </p:sp>
        <p:sp>
          <p:nvSpPr>
            <p:cNvPr id="156" name="object 156"/>
            <p:cNvSpPr/>
            <p:nvPr/>
          </p:nvSpPr>
          <p:spPr>
            <a:xfrm>
              <a:off x="-1270" y="48107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4F9F"/>
            </a:solidFill>
          </p:spPr>
          <p:txBody>
            <a:bodyPr wrap="square" lIns="0" tIns="0" rIns="0" bIns="0" rtlCol="0"/>
            <a:lstStyle/>
            <a:p>
              <a:endParaRPr/>
            </a:p>
          </p:txBody>
        </p:sp>
        <p:sp>
          <p:nvSpPr>
            <p:cNvPr id="157" name="object 157"/>
            <p:cNvSpPr/>
            <p:nvPr/>
          </p:nvSpPr>
          <p:spPr>
            <a:xfrm>
              <a:off x="-1270" y="48412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F9E"/>
            </a:solidFill>
          </p:spPr>
          <p:txBody>
            <a:bodyPr wrap="square" lIns="0" tIns="0" rIns="0" bIns="0" rtlCol="0"/>
            <a:lstStyle/>
            <a:p>
              <a:endParaRPr/>
            </a:p>
          </p:txBody>
        </p:sp>
        <p:sp>
          <p:nvSpPr>
            <p:cNvPr id="158" name="object 158"/>
            <p:cNvSpPr/>
            <p:nvPr/>
          </p:nvSpPr>
          <p:spPr>
            <a:xfrm>
              <a:off x="-1270" y="48717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4E9D"/>
            </a:solidFill>
          </p:spPr>
          <p:txBody>
            <a:bodyPr wrap="square" lIns="0" tIns="0" rIns="0" bIns="0" rtlCol="0"/>
            <a:lstStyle/>
            <a:p>
              <a:endParaRPr/>
            </a:p>
          </p:txBody>
        </p:sp>
        <p:sp>
          <p:nvSpPr>
            <p:cNvPr id="159" name="object 159"/>
            <p:cNvSpPr/>
            <p:nvPr/>
          </p:nvSpPr>
          <p:spPr>
            <a:xfrm>
              <a:off x="-1270" y="490346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4E9C"/>
            </a:solidFill>
          </p:spPr>
          <p:txBody>
            <a:bodyPr wrap="square" lIns="0" tIns="0" rIns="0" bIns="0" rtlCol="0"/>
            <a:lstStyle/>
            <a:p>
              <a:endParaRPr/>
            </a:p>
          </p:txBody>
        </p:sp>
        <p:sp>
          <p:nvSpPr>
            <p:cNvPr id="160" name="object 160"/>
            <p:cNvSpPr/>
            <p:nvPr/>
          </p:nvSpPr>
          <p:spPr>
            <a:xfrm>
              <a:off x="-1270" y="493394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D9B"/>
            </a:solidFill>
          </p:spPr>
          <p:txBody>
            <a:bodyPr wrap="square" lIns="0" tIns="0" rIns="0" bIns="0" rtlCol="0"/>
            <a:lstStyle/>
            <a:p>
              <a:endParaRPr/>
            </a:p>
          </p:txBody>
        </p:sp>
        <p:sp>
          <p:nvSpPr>
            <p:cNvPr id="161" name="object 161"/>
            <p:cNvSpPr/>
            <p:nvPr/>
          </p:nvSpPr>
          <p:spPr>
            <a:xfrm>
              <a:off x="-1270" y="496569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D9A"/>
            </a:solidFill>
          </p:spPr>
          <p:txBody>
            <a:bodyPr wrap="square" lIns="0" tIns="0" rIns="0" bIns="0" rtlCol="0"/>
            <a:lstStyle/>
            <a:p>
              <a:endParaRPr/>
            </a:p>
          </p:txBody>
        </p:sp>
        <p:sp>
          <p:nvSpPr>
            <p:cNvPr id="162" name="object 162"/>
            <p:cNvSpPr/>
            <p:nvPr/>
          </p:nvSpPr>
          <p:spPr>
            <a:xfrm>
              <a:off x="-1270" y="49961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C99"/>
            </a:solidFill>
          </p:spPr>
          <p:txBody>
            <a:bodyPr wrap="square" lIns="0" tIns="0" rIns="0" bIns="0" rtlCol="0"/>
            <a:lstStyle/>
            <a:p>
              <a:endParaRPr/>
            </a:p>
          </p:txBody>
        </p:sp>
        <p:sp>
          <p:nvSpPr>
            <p:cNvPr id="163" name="object 163"/>
            <p:cNvSpPr/>
            <p:nvPr/>
          </p:nvSpPr>
          <p:spPr>
            <a:xfrm>
              <a:off x="-1270" y="50279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C98"/>
            </a:solidFill>
          </p:spPr>
          <p:txBody>
            <a:bodyPr wrap="square" lIns="0" tIns="0" rIns="0" bIns="0" rtlCol="0"/>
            <a:lstStyle/>
            <a:p>
              <a:endParaRPr/>
            </a:p>
          </p:txBody>
        </p:sp>
        <p:sp>
          <p:nvSpPr>
            <p:cNvPr id="164" name="object 164"/>
            <p:cNvSpPr/>
            <p:nvPr/>
          </p:nvSpPr>
          <p:spPr>
            <a:xfrm>
              <a:off x="-1270" y="505840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B97"/>
            </a:solidFill>
          </p:spPr>
          <p:txBody>
            <a:bodyPr wrap="square" lIns="0" tIns="0" rIns="0" bIns="0" rtlCol="0"/>
            <a:lstStyle/>
            <a:p>
              <a:endParaRPr/>
            </a:p>
          </p:txBody>
        </p:sp>
        <p:sp>
          <p:nvSpPr>
            <p:cNvPr id="165" name="object 165"/>
            <p:cNvSpPr/>
            <p:nvPr/>
          </p:nvSpPr>
          <p:spPr>
            <a:xfrm>
              <a:off x="-1270" y="50901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4B96"/>
            </a:solidFill>
          </p:spPr>
          <p:txBody>
            <a:bodyPr wrap="square" lIns="0" tIns="0" rIns="0" bIns="0" rtlCol="0"/>
            <a:lstStyle/>
            <a:p>
              <a:endParaRPr/>
            </a:p>
          </p:txBody>
        </p:sp>
        <p:sp>
          <p:nvSpPr>
            <p:cNvPr id="166" name="object 166"/>
            <p:cNvSpPr/>
            <p:nvPr/>
          </p:nvSpPr>
          <p:spPr>
            <a:xfrm>
              <a:off x="-1270" y="51206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A95"/>
            </a:solidFill>
          </p:spPr>
          <p:txBody>
            <a:bodyPr wrap="square" lIns="0" tIns="0" rIns="0" bIns="0" rtlCol="0"/>
            <a:lstStyle/>
            <a:p>
              <a:endParaRPr/>
            </a:p>
          </p:txBody>
        </p:sp>
        <p:sp>
          <p:nvSpPr>
            <p:cNvPr id="167" name="object 167"/>
            <p:cNvSpPr/>
            <p:nvPr/>
          </p:nvSpPr>
          <p:spPr>
            <a:xfrm>
              <a:off x="-1270" y="51511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4A94"/>
            </a:solidFill>
          </p:spPr>
          <p:txBody>
            <a:bodyPr wrap="square" lIns="0" tIns="0" rIns="0" bIns="0" rtlCol="0"/>
            <a:lstStyle/>
            <a:p>
              <a:endParaRPr/>
            </a:p>
          </p:txBody>
        </p:sp>
        <p:sp>
          <p:nvSpPr>
            <p:cNvPr id="168" name="object 168"/>
            <p:cNvSpPr/>
            <p:nvPr/>
          </p:nvSpPr>
          <p:spPr>
            <a:xfrm>
              <a:off x="-1270" y="518286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4993"/>
            </a:solidFill>
          </p:spPr>
          <p:txBody>
            <a:bodyPr wrap="square" lIns="0" tIns="0" rIns="0" bIns="0" rtlCol="0"/>
            <a:lstStyle/>
            <a:p>
              <a:endParaRPr/>
            </a:p>
          </p:txBody>
        </p:sp>
        <p:sp>
          <p:nvSpPr>
            <p:cNvPr id="169" name="object 169"/>
            <p:cNvSpPr/>
            <p:nvPr/>
          </p:nvSpPr>
          <p:spPr>
            <a:xfrm>
              <a:off x="-1270" y="521334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992"/>
            </a:solidFill>
          </p:spPr>
          <p:txBody>
            <a:bodyPr wrap="square" lIns="0" tIns="0" rIns="0" bIns="0" rtlCol="0"/>
            <a:lstStyle/>
            <a:p>
              <a:endParaRPr/>
            </a:p>
          </p:txBody>
        </p:sp>
        <p:sp>
          <p:nvSpPr>
            <p:cNvPr id="170" name="object 170"/>
            <p:cNvSpPr/>
            <p:nvPr/>
          </p:nvSpPr>
          <p:spPr>
            <a:xfrm>
              <a:off x="-1270" y="524509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891"/>
            </a:solidFill>
          </p:spPr>
          <p:txBody>
            <a:bodyPr wrap="square" lIns="0" tIns="0" rIns="0" bIns="0" rtlCol="0"/>
            <a:lstStyle/>
            <a:p>
              <a:endParaRPr/>
            </a:p>
          </p:txBody>
        </p:sp>
        <p:sp>
          <p:nvSpPr>
            <p:cNvPr id="171" name="object 171"/>
            <p:cNvSpPr/>
            <p:nvPr/>
          </p:nvSpPr>
          <p:spPr>
            <a:xfrm>
              <a:off x="-1270" y="52755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890"/>
            </a:solidFill>
          </p:spPr>
          <p:txBody>
            <a:bodyPr wrap="square" lIns="0" tIns="0" rIns="0" bIns="0" rtlCol="0"/>
            <a:lstStyle/>
            <a:p>
              <a:endParaRPr/>
            </a:p>
          </p:txBody>
        </p:sp>
        <p:sp>
          <p:nvSpPr>
            <p:cNvPr id="172" name="object 172"/>
            <p:cNvSpPr/>
            <p:nvPr/>
          </p:nvSpPr>
          <p:spPr>
            <a:xfrm>
              <a:off x="-1270" y="53073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78F"/>
            </a:solidFill>
          </p:spPr>
          <p:txBody>
            <a:bodyPr wrap="square" lIns="0" tIns="0" rIns="0" bIns="0" rtlCol="0"/>
            <a:lstStyle/>
            <a:p>
              <a:endParaRPr/>
            </a:p>
          </p:txBody>
        </p:sp>
        <p:sp>
          <p:nvSpPr>
            <p:cNvPr id="173" name="object 173"/>
            <p:cNvSpPr/>
            <p:nvPr/>
          </p:nvSpPr>
          <p:spPr>
            <a:xfrm>
              <a:off x="-1270" y="533780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478E"/>
            </a:solidFill>
          </p:spPr>
          <p:txBody>
            <a:bodyPr wrap="square" lIns="0" tIns="0" rIns="0" bIns="0" rtlCol="0"/>
            <a:lstStyle/>
            <a:p>
              <a:endParaRPr/>
            </a:p>
          </p:txBody>
        </p:sp>
        <p:sp>
          <p:nvSpPr>
            <p:cNvPr id="174" name="object 174"/>
            <p:cNvSpPr/>
            <p:nvPr/>
          </p:nvSpPr>
          <p:spPr>
            <a:xfrm>
              <a:off x="-1270" y="53695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468D"/>
            </a:solidFill>
          </p:spPr>
          <p:txBody>
            <a:bodyPr wrap="square" lIns="0" tIns="0" rIns="0" bIns="0" rtlCol="0"/>
            <a:lstStyle/>
            <a:p>
              <a:endParaRPr/>
            </a:p>
          </p:txBody>
        </p:sp>
        <p:sp>
          <p:nvSpPr>
            <p:cNvPr id="175" name="object 175"/>
            <p:cNvSpPr/>
            <p:nvPr/>
          </p:nvSpPr>
          <p:spPr>
            <a:xfrm>
              <a:off x="-1270" y="54000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68C"/>
            </a:solidFill>
          </p:spPr>
          <p:txBody>
            <a:bodyPr wrap="square" lIns="0" tIns="0" rIns="0" bIns="0" rtlCol="0"/>
            <a:lstStyle/>
            <a:p>
              <a:endParaRPr/>
            </a:p>
          </p:txBody>
        </p:sp>
        <p:sp>
          <p:nvSpPr>
            <p:cNvPr id="176" name="object 176"/>
            <p:cNvSpPr/>
            <p:nvPr/>
          </p:nvSpPr>
          <p:spPr>
            <a:xfrm>
              <a:off x="-1270" y="54305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458B"/>
            </a:solidFill>
          </p:spPr>
          <p:txBody>
            <a:bodyPr wrap="square" lIns="0" tIns="0" rIns="0" bIns="0" rtlCol="0"/>
            <a:lstStyle/>
            <a:p>
              <a:endParaRPr/>
            </a:p>
          </p:txBody>
        </p:sp>
        <p:sp>
          <p:nvSpPr>
            <p:cNvPr id="177" name="object 177"/>
            <p:cNvSpPr/>
            <p:nvPr/>
          </p:nvSpPr>
          <p:spPr>
            <a:xfrm>
              <a:off x="-1270" y="546226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458A"/>
            </a:solidFill>
          </p:spPr>
          <p:txBody>
            <a:bodyPr wrap="square" lIns="0" tIns="0" rIns="0" bIns="0" rtlCol="0"/>
            <a:lstStyle/>
            <a:p>
              <a:endParaRPr/>
            </a:p>
          </p:txBody>
        </p:sp>
        <p:sp>
          <p:nvSpPr>
            <p:cNvPr id="178" name="object 178"/>
            <p:cNvSpPr/>
            <p:nvPr/>
          </p:nvSpPr>
          <p:spPr>
            <a:xfrm>
              <a:off x="-1270" y="549275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489"/>
            </a:solidFill>
          </p:spPr>
          <p:txBody>
            <a:bodyPr wrap="square" lIns="0" tIns="0" rIns="0" bIns="0" rtlCol="0"/>
            <a:lstStyle/>
            <a:p>
              <a:endParaRPr/>
            </a:p>
          </p:txBody>
        </p:sp>
        <p:sp>
          <p:nvSpPr>
            <p:cNvPr id="179" name="object 179"/>
            <p:cNvSpPr/>
            <p:nvPr/>
          </p:nvSpPr>
          <p:spPr>
            <a:xfrm>
              <a:off x="-1270" y="5524500"/>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488"/>
            </a:solidFill>
          </p:spPr>
          <p:txBody>
            <a:bodyPr wrap="square" lIns="0" tIns="0" rIns="0" bIns="0" rtlCol="0"/>
            <a:lstStyle/>
            <a:p>
              <a:endParaRPr/>
            </a:p>
          </p:txBody>
        </p:sp>
        <p:sp>
          <p:nvSpPr>
            <p:cNvPr id="180" name="object 180"/>
            <p:cNvSpPr/>
            <p:nvPr/>
          </p:nvSpPr>
          <p:spPr>
            <a:xfrm>
              <a:off x="-1270" y="555497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387"/>
            </a:solidFill>
          </p:spPr>
          <p:txBody>
            <a:bodyPr wrap="square" lIns="0" tIns="0" rIns="0" bIns="0" rtlCol="0"/>
            <a:lstStyle/>
            <a:p>
              <a:endParaRPr/>
            </a:p>
          </p:txBody>
        </p:sp>
        <p:sp>
          <p:nvSpPr>
            <p:cNvPr id="181" name="object 181"/>
            <p:cNvSpPr/>
            <p:nvPr/>
          </p:nvSpPr>
          <p:spPr>
            <a:xfrm>
              <a:off x="-1270" y="558672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386"/>
            </a:solidFill>
          </p:spPr>
          <p:txBody>
            <a:bodyPr wrap="square" lIns="0" tIns="0" rIns="0" bIns="0" rtlCol="0"/>
            <a:lstStyle/>
            <a:p>
              <a:endParaRPr/>
            </a:p>
          </p:txBody>
        </p:sp>
        <p:sp>
          <p:nvSpPr>
            <p:cNvPr id="182" name="object 182"/>
            <p:cNvSpPr/>
            <p:nvPr/>
          </p:nvSpPr>
          <p:spPr>
            <a:xfrm>
              <a:off x="-1270" y="561720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4285"/>
            </a:solidFill>
          </p:spPr>
          <p:txBody>
            <a:bodyPr wrap="square" lIns="0" tIns="0" rIns="0" bIns="0" rtlCol="0"/>
            <a:lstStyle/>
            <a:p>
              <a:endParaRPr/>
            </a:p>
          </p:txBody>
        </p:sp>
        <p:sp>
          <p:nvSpPr>
            <p:cNvPr id="183" name="object 183"/>
            <p:cNvSpPr/>
            <p:nvPr/>
          </p:nvSpPr>
          <p:spPr>
            <a:xfrm>
              <a:off x="-1270" y="56489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4284"/>
            </a:solidFill>
          </p:spPr>
          <p:txBody>
            <a:bodyPr wrap="square" lIns="0" tIns="0" rIns="0" bIns="0" rtlCol="0"/>
            <a:lstStyle/>
            <a:p>
              <a:endParaRPr/>
            </a:p>
          </p:txBody>
        </p:sp>
        <p:sp>
          <p:nvSpPr>
            <p:cNvPr id="184" name="object 184"/>
            <p:cNvSpPr/>
            <p:nvPr/>
          </p:nvSpPr>
          <p:spPr>
            <a:xfrm>
              <a:off x="-1270" y="56794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183"/>
            </a:solidFill>
          </p:spPr>
          <p:txBody>
            <a:bodyPr wrap="square" lIns="0" tIns="0" rIns="0" bIns="0" rtlCol="0"/>
            <a:lstStyle/>
            <a:p>
              <a:endParaRPr/>
            </a:p>
          </p:txBody>
        </p:sp>
        <p:sp>
          <p:nvSpPr>
            <p:cNvPr id="185" name="object 185"/>
            <p:cNvSpPr/>
            <p:nvPr/>
          </p:nvSpPr>
          <p:spPr>
            <a:xfrm>
              <a:off x="-1270" y="5709919"/>
              <a:ext cx="9146540" cy="62230"/>
            </a:xfrm>
            <a:custGeom>
              <a:avLst/>
              <a:gdLst/>
              <a:ahLst/>
              <a:cxnLst/>
              <a:rect l="l" t="t" r="r" b="b"/>
              <a:pathLst>
                <a:path w="9146540" h="62229">
                  <a:moveTo>
                    <a:pt x="9146540" y="0"/>
                  </a:moveTo>
                  <a:lnTo>
                    <a:pt x="0" y="0"/>
                  </a:lnTo>
                  <a:lnTo>
                    <a:pt x="0" y="31750"/>
                  </a:lnTo>
                  <a:lnTo>
                    <a:pt x="0" y="62230"/>
                  </a:lnTo>
                  <a:lnTo>
                    <a:pt x="9146540" y="62230"/>
                  </a:lnTo>
                  <a:lnTo>
                    <a:pt x="9146540" y="31750"/>
                  </a:lnTo>
                  <a:lnTo>
                    <a:pt x="9146540" y="0"/>
                  </a:lnTo>
                  <a:close/>
                </a:path>
              </a:pathLst>
            </a:custGeom>
            <a:solidFill>
              <a:srgbClr val="004182"/>
            </a:solidFill>
          </p:spPr>
          <p:txBody>
            <a:bodyPr wrap="square" lIns="0" tIns="0" rIns="0" bIns="0" rtlCol="0"/>
            <a:lstStyle/>
            <a:p>
              <a:endParaRPr/>
            </a:p>
          </p:txBody>
        </p:sp>
        <p:sp>
          <p:nvSpPr>
            <p:cNvPr id="186" name="object 186"/>
            <p:cNvSpPr/>
            <p:nvPr/>
          </p:nvSpPr>
          <p:spPr>
            <a:xfrm>
              <a:off x="-1270" y="577215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4081"/>
            </a:solidFill>
          </p:spPr>
          <p:txBody>
            <a:bodyPr wrap="square" lIns="0" tIns="0" rIns="0" bIns="0" rtlCol="0"/>
            <a:lstStyle/>
            <a:p>
              <a:endParaRPr/>
            </a:p>
          </p:txBody>
        </p:sp>
        <p:sp>
          <p:nvSpPr>
            <p:cNvPr id="187" name="object 187"/>
            <p:cNvSpPr/>
            <p:nvPr/>
          </p:nvSpPr>
          <p:spPr>
            <a:xfrm>
              <a:off x="-1270" y="5803900"/>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4080"/>
            </a:solidFill>
          </p:spPr>
          <p:txBody>
            <a:bodyPr wrap="square" lIns="0" tIns="0" rIns="0" bIns="0" rtlCol="0"/>
            <a:lstStyle/>
            <a:p>
              <a:endParaRPr/>
            </a:p>
          </p:txBody>
        </p:sp>
        <p:sp>
          <p:nvSpPr>
            <p:cNvPr id="188" name="object 188"/>
            <p:cNvSpPr/>
            <p:nvPr/>
          </p:nvSpPr>
          <p:spPr>
            <a:xfrm>
              <a:off x="-1270" y="583437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F7F"/>
            </a:solidFill>
          </p:spPr>
          <p:txBody>
            <a:bodyPr wrap="square" lIns="0" tIns="0" rIns="0" bIns="0" rtlCol="0"/>
            <a:lstStyle/>
            <a:p>
              <a:endParaRPr/>
            </a:p>
          </p:txBody>
        </p:sp>
        <p:sp>
          <p:nvSpPr>
            <p:cNvPr id="189" name="object 189"/>
            <p:cNvSpPr/>
            <p:nvPr/>
          </p:nvSpPr>
          <p:spPr>
            <a:xfrm>
              <a:off x="-1270" y="586485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F7E"/>
            </a:solidFill>
          </p:spPr>
          <p:txBody>
            <a:bodyPr wrap="square" lIns="0" tIns="0" rIns="0" bIns="0" rtlCol="0"/>
            <a:lstStyle/>
            <a:p>
              <a:endParaRPr/>
            </a:p>
          </p:txBody>
        </p:sp>
        <p:sp>
          <p:nvSpPr>
            <p:cNvPr id="190" name="object 190"/>
            <p:cNvSpPr/>
            <p:nvPr/>
          </p:nvSpPr>
          <p:spPr>
            <a:xfrm>
              <a:off x="-1270" y="589660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E7D"/>
            </a:solidFill>
          </p:spPr>
          <p:txBody>
            <a:bodyPr wrap="square" lIns="0" tIns="0" rIns="0" bIns="0" rtlCol="0"/>
            <a:lstStyle/>
            <a:p>
              <a:endParaRPr/>
            </a:p>
          </p:txBody>
        </p:sp>
        <p:sp>
          <p:nvSpPr>
            <p:cNvPr id="191" name="object 191"/>
            <p:cNvSpPr/>
            <p:nvPr/>
          </p:nvSpPr>
          <p:spPr>
            <a:xfrm>
              <a:off x="-1270" y="592835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E7C"/>
            </a:solidFill>
          </p:spPr>
          <p:txBody>
            <a:bodyPr wrap="square" lIns="0" tIns="0" rIns="0" bIns="0" rtlCol="0"/>
            <a:lstStyle/>
            <a:p>
              <a:endParaRPr/>
            </a:p>
          </p:txBody>
        </p:sp>
        <p:sp>
          <p:nvSpPr>
            <p:cNvPr id="192" name="object 192"/>
            <p:cNvSpPr/>
            <p:nvPr/>
          </p:nvSpPr>
          <p:spPr>
            <a:xfrm>
              <a:off x="-1270" y="59588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D7B"/>
            </a:solidFill>
          </p:spPr>
          <p:txBody>
            <a:bodyPr wrap="square" lIns="0" tIns="0" rIns="0" bIns="0" rtlCol="0"/>
            <a:lstStyle/>
            <a:p>
              <a:endParaRPr/>
            </a:p>
          </p:txBody>
        </p:sp>
        <p:sp>
          <p:nvSpPr>
            <p:cNvPr id="193" name="object 193"/>
            <p:cNvSpPr/>
            <p:nvPr/>
          </p:nvSpPr>
          <p:spPr>
            <a:xfrm>
              <a:off x="-1270" y="59893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D7A"/>
            </a:solidFill>
          </p:spPr>
          <p:txBody>
            <a:bodyPr wrap="square" lIns="0" tIns="0" rIns="0" bIns="0" rtlCol="0"/>
            <a:lstStyle/>
            <a:p>
              <a:endParaRPr/>
            </a:p>
          </p:txBody>
        </p:sp>
        <p:sp>
          <p:nvSpPr>
            <p:cNvPr id="194" name="object 194"/>
            <p:cNvSpPr/>
            <p:nvPr/>
          </p:nvSpPr>
          <p:spPr>
            <a:xfrm>
              <a:off x="-1270" y="602106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C79"/>
            </a:solidFill>
          </p:spPr>
          <p:txBody>
            <a:bodyPr wrap="square" lIns="0" tIns="0" rIns="0" bIns="0" rtlCol="0"/>
            <a:lstStyle/>
            <a:p>
              <a:endParaRPr/>
            </a:p>
          </p:txBody>
        </p:sp>
        <p:sp>
          <p:nvSpPr>
            <p:cNvPr id="195" name="object 195"/>
            <p:cNvSpPr/>
            <p:nvPr/>
          </p:nvSpPr>
          <p:spPr>
            <a:xfrm>
              <a:off x="-1270" y="605155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C78"/>
            </a:solidFill>
          </p:spPr>
          <p:txBody>
            <a:bodyPr wrap="square" lIns="0" tIns="0" rIns="0" bIns="0" rtlCol="0"/>
            <a:lstStyle/>
            <a:p>
              <a:endParaRPr/>
            </a:p>
          </p:txBody>
        </p:sp>
        <p:sp>
          <p:nvSpPr>
            <p:cNvPr id="196" name="object 196"/>
            <p:cNvSpPr/>
            <p:nvPr/>
          </p:nvSpPr>
          <p:spPr>
            <a:xfrm>
              <a:off x="-1270" y="608330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B77"/>
            </a:solidFill>
          </p:spPr>
          <p:txBody>
            <a:bodyPr wrap="square" lIns="0" tIns="0" rIns="0" bIns="0" rtlCol="0"/>
            <a:lstStyle/>
            <a:p>
              <a:endParaRPr/>
            </a:p>
          </p:txBody>
        </p:sp>
        <p:sp>
          <p:nvSpPr>
            <p:cNvPr id="197" name="object 197"/>
            <p:cNvSpPr/>
            <p:nvPr/>
          </p:nvSpPr>
          <p:spPr>
            <a:xfrm>
              <a:off x="-1270" y="611377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B76"/>
            </a:solidFill>
          </p:spPr>
          <p:txBody>
            <a:bodyPr wrap="square" lIns="0" tIns="0" rIns="0" bIns="0" rtlCol="0"/>
            <a:lstStyle/>
            <a:p>
              <a:endParaRPr/>
            </a:p>
          </p:txBody>
        </p:sp>
        <p:sp>
          <p:nvSpPr>
            <p:cNvPr id="198" name="object 198"/>
            <p:cNvSpPr/>
            <p:nvPr/>
          </p:nvSpPr>
          <p:spPr>
            <a:xfrm>
              <a:off x="-1270" y="614425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A75"/>
            </a:solidFill>
          </p:spPr>
          <p:txBody>
            <a:bodyPr wrap="square" lIns="0" tIns="0" rIns="0" bIns="0" rtlCol="0"/>
            <a:lstStyle/>
            <a:p>
              <a:endParaRPr/>
            </a:p>
          </p:txBody>
        </p:sp>
        <p:sp>
          <p:nvSpPr>
            <p:cNvPr id="199" name="object 199"/>
            <p:cNvSpPr/>
            <p:nvPr/>
          </p:nvSpPr>
          <p:spPr>
            <a:xfrm>
              <a:off x="-1270" y="617600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A74"/>
            </a:solidFill>
          </p:spPr>
          <p:txBody>
            <a:bodyPr wrap="square" lIns="0" tIns="0" rIns="0" bIns="0" rtlCol="0"/>
            <a:lstStyle/>
            <a:p>
              <a:endParaRPr/>
            </a:p>
          </p:txBody>
        </p:sp>
        <p:sp>
          <p:nvSpPr>
            <p:cNvPr id="200" name="object 200"/>
            <p:cNvSpPr/>
            <p:nvPr/>
          </p:nvSpPr>
          <p:spPr>
            <a:xfrm>
              <a:off x="-1270" y="620648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973"/>
            </a:solidFill>
          </p:spPr>
          <p:txBody>
            <a:bodyPr wrap="square" lIns="0" tIns="0" rIns="0" bIns="0" rtlCol="0"/>
            <a:lstStyle/>
            <a:p>
              <a:endParaRPr/>
            </a:p>
          </p:txBody>
        </p:sp>
        <p:sp>
          <p:nvSpPr>
            <p:cNvPr id="201" name="object 201"/>
            <p:cNvSpPr/>
            <p:nvPr/>
          </p:nvSpPr>
          <p:spPr>
            <a:xfrm>
              <a:off x="-1270" y="623823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972"/>
            </a:solidFill>
          </p:spPr>
          <p:txBody>
            <a:bodyPr wrap="square" lIns="0" tIns="0" rIns="0" bIns="0" rtlCol="0"/>
            <a:lstStyle/>
            <a:p>
              <a:endParaRPr/>
            </a:p>
          </p:txBody>
        </p:sp>
        <p:sp>
          <p:nvSpPr>
            <p:cNvPr id="202" name="object 202"/>
            <p:cNvSpPr/>
            <p:nvPr/>
          </p:nvSpPr>
          <p:spPr>
            <a:xfrm>
              <a:off x="-1270" y="62687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871"/>
            </a:solidFill>
          </p:spPr>
          <p:txBody>
            <a:bodyPr wrap="square" lIns="0" tIns="0" rIns="0" bIns="0" rtlCol="0"/>
            <a:lstStyle/>
            <a:p>
              <a:endParaRPr/>
            </a:p>
          </p:txBody>
        </p:sp>
        <p:sp>
          <p:nvSpPr>
            <p:cNvPr id="203" name="object 203"/>
            <p:cNvSpPr/>
            <p:nvPr/>
          </p:nvSpPr>
          <p:spPr>
            <a:xfrm>
              <a:off x="-1270" y="630046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870"/>
            </a:solidFill>
          </p:spPr>
          <p:txBody>
            <a:bodyPr wrap="square" lIns="0" tIns="0" rIns="0" bIns="0" rtlCol="0"/>
            <a:lstStyle/>
            <a:p>
              <a:endParaRPr/>
            </a:p>
          </p:txBody>
        </p:sp>
        <p:sp>
          <p:nvSpPr>
            <p:cNvPr id="204" name="object 204"/>
            <p:cNvSpPr/>
            <p:nvPr/>
          </p:nvSpPr>
          <p:spPr>
            <a:xfrm>
              <a:off x="-1270" y="6330950"/>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76F"/>
            </a:solidFill>
          </p:spPr>
          <p:txBody>
            <a:bodyPr wrap="square" lIns="0" tIns="0" rIns="0" bIns="0" rtlCol="0"/>
            <a:lstStyle/>
            <a:p>
              <a:endParaRPr/>
            </a:p>
          </p:txBody>
        </p:sp>
        <p:sp>
          <p:nvSpPr>
            <p:cNvPr id="205" name="object 205"/>
            <p:cNvSpPr/>
            <p:nvPr/>
          </p:nvSpPr>
          <p:spPr>
            <a:xfrm>
              <a:off x="-1270" y="6362700"/>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76E"/>
            </a:solidFill>
          </p:spPr>
          <p:txBody>
            <a:bodyPr wrap="square" lIns="0" tIns="0" rIns="0" bIns="0" rtlCol="0"/>
            <a:lstStyle/>
            <a:p>
              <a:endParaRPr/>
            </a:p>
          </p:txBody>
        </p:sp>
        <p:sp>
          <p:nvSpPr>
            <p:cNvPr id="206" name="object 206"/>
            <p:cNvSpPr/>
            <p:nvPr/>
          </p:nvSpPr>
          <p:spPr>
            <a:xfrm>
              <a:off x="-1270" y="639317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66D"/>
            </a:solidFill>
          </p:spPr>
          <p:txBody>
            <a:bodyPr wrap="square" lIns="0" tIns="0" rIns="0" bIns="0" rtlCol="0"/>
            <a:lstStyle/>
            <a:p>
              <a:endParaRPr/>
            </a:p>
          </p:txBody>
        </p:sp>
        <p:sp>
          <p:nvSpPr>
            <p:cNvPr id="207" name="object 207"/>
            <p:cNvSpPr/>
            <p:nvPr/>
          </p:nvSpPr>
          <p:spPr>
            <a:xfrm>
              <a:off x="-1270" y="642365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66C"/>
            </a:solidFill>
          </p:spPr>
          <p:txBody>
            <a:bodyPr wrap="square" lIns="0" tIns="0" rIns="0" bIns="0" rtlCol="0"/>
            <a:lstStyle/>
            <a:p>
              <a:endParaRPr/>
            </a:p>
          </p:txBody>
        </p:sp>
        <p:sp>
          <p:nvSpPr>
            <p:cNvPr id="208" name="object 208"/>
            <p:cNvSpPr/>
            <p:nvPr/>
          </p:nvSpPr>
          <p:spPr>
            <a:xfrm>
              <a:off x="-1270" y="645540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56B"/>
            </a:solidFill>
          </p:spPr>
          <p:txBody>
            <a:bodyPr wrap="square" lIns="0" tIns="0" rIns="0" bIns="0" rtlCol="0"/>
            <a:lstStyle/>
            <a:p>
              <a:endParaRPr/>
            </a:p>
          </p:txBody>
        </p:sp>
        <p:sp>
          <p:nvSpPr>
            <p:cNvPr id="209" name="object 209"/>
            <p:cNvSpPr/>
            <p:nvPr/>
          </p:nvSpPr>
          <p:spPr>
            <a:xfrm>
              <a:off x="-1270" y="648588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56A"/>
            </a:solidFill>
          </p:spPr>
          <p:txBody>
            <a:bodyPr wrap="square" lIns="0" tIns="0" rIns="0" bIns="0" rtlCol="0"/>
            <a:lstStyle/>
            <a:p>
              <a:endParaRPr/>
            </a:p>
          </p:txBody>
        </p:sp>
        <p:sp>
          <p:nvSpPr>
            <p:cNvPr id="210" name="object 210"/>
            <p:cNvSpPr/>
            <p:nvPr/>
          </p:nvSpPr>
          <p:spPr>
            <a:xfrm>
              <a:off x="-1270" y="651763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469"/>
            </a:solidFill>
          </p:spPr>
          <p:txBody>
            <a:bodyPr wrap="square" lIns="0" tIns="0" rIns="0" bIns="0" rtlCol="0"/>
            <a:lstStyle/>
            <a:p>
              <a:endParaRPr/>
            </a:p>
          </p:txBody>
        </p:sp>
        <p:sp>
          <p:nvSpPr>
            <p:cNvPr id="211" name="object 211"/>
            <p:cNvSpPr/>
            <p:nvPr/>
          </p:nvSpPr>
          <p:spPr>
            <a:xfrm>
              <a:off x="-1270" y="65481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468"/>
            </a:solidFill>
          </p:spPr>
          <p:txBody>
            <a:bodyPr wrap="square" lIns="0" tIns="0" rIns="0" bIns="0" rtlCol="0"/>
            <a:lstStyle/>
            <a:p>
              <a:endParaRPr/>
            </a:p>
          </p:txBody>
        </p:sp>
        <p:sp>
          <p:nvSpPr>
            <p:cNvPr id="212" name="object 212"/>
            <p:cNvSpPr/>
            <p:nvPr/>
          </p:nvSpPr>
          <p:spPr>
            <a:xfrm>
              <a:off x="-1270" y="657986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367"/>
            </a:solidFill>
          </p:spPr>
          <p:txBody>
            <a:bodyPr wrap="square" lIns="0" tIns="0" rIns="0" bIns="0" rtlCol="0"/>
            <a:lstStyle/>
            <a:p>
              <a:endParaRPr/>
            </a:p>
          </p:txBody>
        </p:sp>
        <p:sp>
          <p:nvSpPr>
            <p:cNvPr id="213" name="object 213"/>
            <p:cNvSpPr/>
            <p:nvPr/>
          </p:nvSpPr>
          <p:spPr>
            <a:xfrm>
              <a:off x="-1270" y="6610350"/>
              <a:ext cx="9146540" cy="62230"/>
            </a:xfrm>
            <a:custGeom>
              <a:avLst/>
              <a:gdLst/>
              <a:ahLst/>
              <a:cxnLst/>
              <a:rect l="l" t="t" r="r" b="b"/>
              <a:pathLst>
                <a:path w="9146540" h="62229">
                  <a:moveTo>
                    <a:pt x="9146540" y="0"/>
                  </a:moveTo>
                  <a:lnTo>
                    <a:pt x="0" y="0"/>
                  </a:lnTo>
                  <a:lnTo>
                    <a:pt x="0" y="31750"/>
                  </a:lnTo>
                  <a:lnTo>
                    <a:pt x="0" y="62230"/>
                  </a:lnTo>
                  <a:lnTo>
                    <a:pt x="9146540" y="62230"/>
                  </a:lnTo>
                  <a:lnTo>
                    <a:pt x="9146540" y="31750"/>
                  </a:lnTo>
                  <a:lnTo>
                    <a:pt x="9146540" y="0"/>
                  </a:lnTo>
                  <a:close/>
                </a:path>
              </a:pathLst>
            </a:custGeom>
            <a:solidFill>
              <a:srgbClr val="003366"/>
            </a:solidFill>
          </p:spPr>
          <p:txBody>
            <a:bodyPr wrap="square" lIns="0" tIns="0" rIns="0" bIns="0" rtlCol="0"/>
            <a:lstStyle/>
            <a:p>
              <a:endParaRPr/>
            </a:p>
          </p:txBody>
        </p:sp>
        <p:sp>
          <p:nvSpPr>
            <p:cNvPr id="214" name="object 214"/>
            <p:cNvSpPr/>
            <p:nvPr/>
          </p:nvSpPr>
          <p:spPr>
            <a:xfrm>
              <a:off x="-1270" y="667257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364"/>
            </a:solidFill>
          </p:spPr>
          <p:txBody>
            <a:bodyPr wrap="square" lIns="0" tIns="0" rIns="0" bIns="0" rtlCol="0"/>
            <a:lstStyle/>
            <a:p>
              <a:endParaRPr/>
            </a:p>
          </p:txBody>
        </p:sp>
        <p:sp>
          <p:nvSpPr>
            <p:cNvPr id="215" name="object 215"/>
            <p:cNvSpPr/>
            <p:nvPr/>
          </p:nvSpPr>
          <p:spPr>
            <a:xfrm>
              <a:off x="-1270" y="6703059"/>
              <a:ext cx="9146540" cy="31750"/>
            </a:xfrm>
            <a:custGeom>
              <a:avLst/>
              <a:gdLst/>
              <a:ahLst/>
              <a:cxnLst/>
              <a:rect l="l" t="t" r="r" b="b"/>
              <a:pathLst>
                <a:path w="9146540" h="31750">
                  <a:moveTo>
                    <a:pt x="9146540" y="0"/>
                  </a:moveTo>
                  <a:lnTo>
                    <a:pt x="0" y="0"/>
                  </a:lnTo>
                  <a:lnTo>
                    <a:pt x="0" y="31750"/>
                  </a:lnTo>
                  <a:lnTo>
                    <a:pt x="9146540" y="31750"/>
                  </a:lnTo>
                  <a:lnTo>
                    <a:pt x="9146540" y="0"/>
                  </a:lnTo>
                  <a:close/>
                </a:path>
              </a:pathLst>
            </a:custGeom>
            <a:solidFill>
              <a:srgbClr val="003163"/>
            </a:solidFill>
          </p:spPr>
          <p:txBody>
            <a:bodyPr wrap="square" lIns="0" tIns="0" rIns="0" bIns="0" rtlCol="0"/>
            <a:lstStyle/>
            <a:p>
              <a:endParaRPr/>
            </a:p>
          </p:txBody>
        </p:sp>
        <p:sp>
          <p:nvSpPr>
            <p:cNvPr id="216" name="object 216"/>
            <p:cNvSpPr/>
            <p:nvPr/>
          </p:nvSpPr>
          <p:spPr>
            <a:xfrm>
              <a:off x="-1270" y="6734809"/>
              <a:ext cx="9146540" cy="30480"/>
            </a:xfrm>
            <a:custGeom>
              <a:avLst/>
              <a:gdLst/>
              <a:ahLst/>
              <a:cxnLst/>
              <a:rect l="l" t="t" r="r" b="b"/>
              <a:pathLst>
                <a:path w="9146540" h="30479">
                  <a:moveTo>
                    <a:pt x="9146540" y="0"/>
                  </a:moveTo>
                  <a:lnTo>
                    <a:pt x="0" y="0"/>
                  </a:lnTo>
                  <a:lnTo>
                    <a:pt x="0" y="30480"/>
                  </a:lnTo>
                  <a:lnTo>
                    <a:pt x="9146540" y="30480"/>
                  </a:lnTo>
                  <a:lnTo>
                    <a:pt x="9146540" y="0"/>
                  </a:lnTo>
                  <a:close/>
                </a:path>
              </a:pathLst>
            </a:custGeom>
            <a:solidFill>
              <a:srgbClr val="003162"/>
            </a:solidFill>
          </p:spPr>
          <p:txBody>
            <a:bodyPr wrap="square" lIns="0" tIns="0" rIns="0" bIns="0" rtlCol="0"/>
            <a:lstStyle/>
            <a:p>
              <a:endParaRPr/>
            </a:p>
          </p:txBody>
        </p:sp>
        <p:sp>
          <p:nvSpPr>
            <p:cNvPr id="217" name="object 217"/>
            <p:cNvSpPr/>
            <p:nvPr/>
          </p:nvSpPr>
          <p:spPr>
            <a:xfrm>
              <a:off x="-1270" y="676528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3061"/>
            </a:solidFill>
          </p:spPr>
          <p:txBody>
            <a:bodyPr wrap="square" lIns="0" tIns="0" rIns="0" bIns="0" rtlCol="0"/>
            <a:lstStyle/>
            <a:p>
              <a:endParaRPr/>
            </a:p>
          </p:txBody>
        </p:sp>
        <p:sp>
          <p:nvSpPr>
            <p:cNvPr id="218" name="object 218"/>
            <p:cNvSpPr/>
            <p:nvPr/>
          </p:nvSpPr>
          <p:spPr>
            <a:xfrm>
              <a:off x="-1270" y="6797039"/>
              <a:ext cx="9146540" cy="30480"/>
            </a:xfrm>
            <a:custGeom>
              <a:avLst/>
              <a:gdLst/>
              <a:ahLst/>
              <a:cxnLst/>
              <a:rect l="l" t="t" r="r" b="b"/>
              <a:pathLst>
                <a:path w="9146540" h="30479">
                  <a:moveTo>
                    <a:pt x="9146540" y="0"/>
                  </a:moveTo>
                  <a:lnTo>
                    <a:pt x="0" y="0"/>
                  </a:lnTo>
                  <a:lnTo>
                    <a:pt x="0" y="30479"/>
                  </a:lnTo>
                  <a:lnTo>
                    <a:pt x="9146540" y="30479"/>
                  </a:lnTo>
                  <a:lnTo>
                    <a:pt x="9146540" y="0"/>
                  </a:lnTo>
                  <a:close/>
                </a:path>
              </a:pathLst>
            </a:custGeom>
            <a:solidFill>
              <a:srgbClr val="003060"/>
            </a:solidFill>
          </p:spPr>
          <p:txBody>
            <a:bodyPr wrap="square" lIns="0" tIns="0" rIns="0" bIns="0" rtlCol="0"/>
            <a:lstStyle/>
            <a:p>
              <a:endParaRPr/>
            </a:p>
          </p:txBody>
        </p:sp>
        <p:sp>
          <p:nvSpPr>
            <p:cNvPr id="219" name="object 219"/>
            <p:cNvSpPr/>
            <p:nvPr/>
          </p:nvSpPr>
          <p:spPr>
            <a:xfrm>
              <a:off x="-1270" y="6827519"/>
              <a:ext cx="9146540" cy="31750"/>
            </a:xfrm>
            <a:custGeom>
              <a:avLst/>
              <a:gdLst/>
              <a:ahLst/>
              <a:cxnLst/>
              <a:rect l="l" t="t" r="r" b="b"/>
              <a:pathLst>
                <a:path w="9146540" h="31750">
                  <a:moveTo>
                    <a:pt x="9146540" y="0"/>
                  </a:moveTo>
                  <a:lnTo>
                    <a:pt x="0" y="0"/>
                  </a:lnTo>
                  <a:lnTo>
                    <a:pt x="0" y="31749"/>
                  </a:lnTo>
                  <a:lnTo>
                    <a:pt x="9146540" y="31749"/>
                  </a:lnTo>
                  <a:lnTo>
                    <a:pt x="9146540" y="0"/>
                  </a:lnTo>
                  <a:close/>
                </a:path>
              </a:pathLst>
            </a:custGeom>
            <a:solidFill>
              <a:srgbClr val="002F5F"/>
            </a:solidFill>
          </p:spPr>
          <p:txBody>
            <a:bodyPr wrap="square" lIns="0" tIns="0" rIns="0" bIns="0" rtlCol="0"/>
            <a:lstStyle/>
            <a:p>
              <a:endParaRPr/>
            </a:p>
          </p:txBody>
        </p:sp>
        <p:sp>
          <p:nvSpPr>
            <p:cNvPr id="220" name="object 220"/>
            <p:cNvSpPr/>
            <p:nvPr/>
          </p:nvSpPr>
          <p:spPr>
            <a:xfrm>
              <a:off x="-1270" y="6859269"/>
              <a:ext cx="9146540" cy="0"/>
            </a:xfrm>
            <a:custGeom>
              <a:avLst/>
              <a:gdLst/>
              <a:ahLst/>
              <a:cxnLst/>
              <a:rect l="l" t="t" r="r" b="b"/>
              <a:pathLst>
                <a:path w="9146540">
                  <a:moveTo>
                    <a:pt x="9146540" y="0"/>
                  </a:moveTo>
                  <a:lnTo>
                    <a:pt x="0" y="0"/>
                  </a:lnTo>
                  <a:lnTo>
                    <a:pt x="9146540" y="0"/>
                  </a:lnTo>
                  <a:close/>
                </a:path>
              </a:pathLst>
            </a:custGeom>
            <a:solidFill>
              <a:srgbClr val="002E5D"/>
            </a:solidFill>
          </p:spPr>
          <p:txBody>
            <a:bodyPr wrap="square" lIns="0" tIns="0" rIns="0" bIns="0" rtlCol="0"/>
            <a:lstStyle/>
            <a:p>
              <a:endParaRPr/>
            </a:p>
          </p:txBody>
        </p:sp>
      </p:grpSp>
      <p:grpSp>
        <p:nvGrpSpPr>
          <p:cNvPr id="221" name="object 221"/>
          <p:cNvGrpSpPr/>
          <p:nvPr/>
        </p:nvGrpSpPr>
        <p:grpSpPr>
          <a:xfrm>
            <a:off x="379729" y="0"/>
            <a:ext cx="1450340" cy="3506470"/>
            <a:chOff x="379729" y="0"/>
            <a:chExt cx="1450340" cy="3506470"/>
          </a:xfrm>
        </p:grpSpPr>
        <p:sp>
          <p:nvSpPr>
            <p:cNvPr id="222" name="object 222"/>
            <p:cNvSpPr/>
            <p:nvPr/>
          </p:nvSpPr>
          <p:spPr>
            <a:xfrm>
              <a:off x="379730" y="0"/>
              <a:ext cx="1450340" cy="87630"/>
            </a:xfrm>
            <a:custGeom>
              <a:avLst/>
              <a:gdLst/>
              <a:ahLst/>
              <a:cxnLst/>
              <a:rect l="l" t="t" r="r" b="b"/>
              <a:pathLst>
                <a:path w="1450339" h="87630">
                  <a:moveTo>
                    <a:pt x="1450340" y="0"/>
                  </a:moveTo>
                  <a:lnTo>
                    <a:pt x="0" y="0"/>
                  </a:lnTo>
                  <a:lnTo>
                    <a:pt x="0" y="44450"/>
                  </a:lnTo>
                  <a:lnTo>
                    <a:pt x="0" y="87630"/>
                  </a:lnTo>
                  <a:lnTo>
                    <a:pt x="1450340" y="87630"/>
                  </a:lnTo>
                  <a:lnTo>
                    <a:pt x="1450340" y="44450"/>
                  </a:lnTo>
                  <a:lnTo>
                    <a:pt x="1450340" y="0"/>
                  </a:lnTo>
                  <a:close/>
                </a:path>
              </a:pathLst>
            </a:custGeom>
            <a:solidFill>
              <a:srgbClr val="003E7D"/>
            </a:solidFill>
          </p:spPr>
          <p:txBody>
            <a:bodyPr wrap="square" lIns="0" tIns="0" rIns="0" bIns="0" rtlCol="0"/>
            <a:lstStyle/>
            <a:p>
              <a:endParaRPr/>
            </a:p>
          </p:txBody>
        </p:sp>
        <p:sp>
          <p:nvSpPr>
            <p:cNvPr id="223" name="object 223"/>
            <p:cNvSpPr/>
            <p:nvPr/>
          </p:nvSpPr>
          <p:spPr>
            <a:xfrm>
              <a:off x="379729" y="8636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3E7E"/>
            </a:solidFill>
          </p:spPr>
          <p:txBody>
            <a:bodyPr wrap="square" lIns="0" tIns="0" rIns="0" bIns="0" rtlCol="0"/>
            <a:lstStyle/>
            <a:p>
              <a:endParaRPr/>
            </a:p>
          </p:txBody>
        </p:sp>
        <p:sp>
          <p:nvSpPr>
            <p:cNvPr id="224" name="object 224"/>
            <p:cNvSpPr/>
            <p:nvPr/>
          </p:nvSpPr>
          <p:spPr>
            <a:xfrm>
              <a:off x="379729" y="13080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3F7F"/>
            </a:solidFill>
          </p:spPr>
          <p:txBody>
            <a:bodyPr wrap="square" lIns="0" tIns="0" rIns="0" bIns="0" rtlCol="0"/>
            <a:lstStyle/>
            <a:p>
              <a:endParaRPr/>
            </a:p>
          </p:txBody>
        </p:sp>
        <p:sp>
          <p:nvSpPr>
            <p:cNvPr id="225" name="object 225"/>
            <p:cNvSpPr/>
            <p:nvPr/>
          </p:nvSpPr>
          <p:spPr>
            <a:xfrm>
              <a:off x="379729" y="17399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3F80"/>
            </a:solidFill>
          </p:spPr>
          <p:txBody>
            <a:bodyPr wrap="square" lIns="0" tIns="0" rIns="0" bIns="0" rtlCol="0"/>
            <a:lstStyle/>
            <a:p>
              <a:endParaRPr/>
            </a:p>
          </p:txBody>
        </p:sp>
        <p:sp>
          <p:nvSpPr>
            <p:cNvPr id="226" name="object 226"/>
            <p:cNvSpPr/>
            <p:nvPr/>
          </p:nvSpPr>
          <p:spPr>
            <a:xfrm>
              <a:off x="379729" y="21717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081"/>
            </a:solidFill>
          </p:spPr>
          <p:txBody>
            <a:bodyPr wrap="square" lIns="0" tIns="0" rIns="0" bIns="0" rtlCol="0"/>
            <a:lstStyle/>
            <a:p>
              <a:endParaRPr/>
            </a:p>
          </p:txBody>
        </p:sp>
        <p:sp>
          <p:nvSpPr>
            <p:cNvPr id="227" name="object 227"/>
            <p:cNvSpPr/>
            <p:nvPr/>
          </p:nvSpPr>
          <p:spPr>
            <a:xfrm>
              <a:off x="379729" y="26162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082"/>
            </a:solidFill>
          </p:spPr>
          <p:txBody>
            <a:bodyPr wrap="square" lIns="0" tIns="0" rIns="0" bIns="0" rtlCol="0"/>
            <a:lstStyle/>
            <a:p>
              <a:endParaRPr/>
            </a:p>
          </p:txBody>
        </p:sp>
        <p:sp>
          <p:nvSpPr>
            <p:cNvPr id="228" name="object 228"/>
            <p:cNvSpPr/>
            <p:nvPr/>
          </p:nvSpPr>
          <p:spPr>
            <a:xfrm>
              <a:off x="379729" y="30480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183"/>
            </a:solidFill>
          </p:spPr>
          <p:txBody>
            <a:bodyPr wrap="square" lIns="0" tIns="0" rIns="0" bIns="0" rtlCol="0"/>
            <a:lstStyle/>
            <a:p>
              <a:endParaRPr/>
            </a:p>
          </p:txBody>
        </p:sp>
        <p:sp>
          <p:nvSpPr>
            <p:cNvPr id="229" name="object 229"/>
            <p:cNvSpPr/>
            <p:nvPr/>
          </p:nvSpPr>
          <p:spPr>
            <a:xfrm>
              <a:off x="379729" y="34797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184"/>
            </a:solidFill>
          </p:spPr>
          <p:txBody>
            <a:bodyPr wrap="square" lIns="0" tIns="0" rIns="0" bIns="0" rtlCol="0"/>
            <a:lstStyle/>
            <a:p>
              <a:endParaRPr/>
            </a:p>
          </p:txBody>
        </p:sp>
        <p:sp>
          <p:nvSpPr>
            <p:cNvPr id="230" name="object 230"/>
            <p:cNvSpPr/>
            <p:nvPr/>
          </p:nvSpPr>
          <p:spPr>
            <a:xfrm>
              <a:off x="379729" y="39242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285"/>
            </a:solidFill>
          </p:spPr>
          <p:txBody>
            <a:bodyPr wrap="square" lIns="0" tIns="0" rIns="0" bIns="0" rtlCol="0"/>
            <a:lstStyle/>
            <a:p>
              <a:endParaRPr/>
            </a:p>
          </p:txBody>
        </p:sp>
        <p:sp>
          <p:nvSpPr>
            <p:cNvPr id="231" name="object 231"/>
            <p:cNvSpPr/>
            <p:nvPr/>
          </p:nvSpPr>
          <p:spPr>
            <a:xfrm>
              <a:off x="379729" y="43561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286"/>
            </a:solidFill>
          </p:spPr>
          <p:txBody>
            <a:bodyPr wrap="square" lIns="0" tIns="0" rIns="0" bIns="0" rtlCol="0"/>
            <a:lstStyle/>
            <a:p>
              <a:endParaRPr/>
            </a:p>
          </p:txBody>
        </p:sp>
        <p:sp>
          <p:nvSpPr>
            <p:cNvPr id="232" name="object 232"/>
            <p:cNvSpPr/>
            <p:nvPr/>
          </p:nvSpPr>
          <p:spPr>
            <a:xfrm>
              <a:off x="379729" y="48006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387"/>
            </a:solidFill>
          </p:spPr>
          <p:txBody>
            <a:bodyPr wrap="square" lIns="0" tIns="0" rIns="0" bIns="0" rtlCol="0"/>
            <a:lstStyle/>
            <a:p>
              <a:endParaRPr/>
            </a:p>
          </p:txBody>
        </p:sp>
        <p:sp>
          <p:nvSpPr>
            <p:cNvPr id="233" name="object 233"/>
            <p:cNvSpPr/>
            <p:nvPr/>
          </p:nvSpPr>
          <p:spPr>
            <a:xfrm>
              <a:off x="379729" y="52323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388"/>
            </a:solidFill>
          </p:spPr>
          <p:txBody>
            <a:bodyPr wrap="square" lIns="0" tIns="0" rIns="0" bIns="0" rtlCol="0"/>
            <a:lstStyle/>
            <a:p>
              <a:endParaRPr/>
            </a:p>
          </p:txBody>
        </p:sp>
        <p:sp>
          <p:nvSpPr>
            <p:cNvPr id="234" name="object 234"/>
            <p:cNvSpPr/>
            <p:nvPr/>
          </p:nvSpPr>
          <p:spPr>
            <a:xfrm>
              <a:off x="379729" y="56642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489"/>
            </a:solidFill>
          </p:spPr>
          <p:txBody>
            <a:bodyPr wrap="square" lIns="0" tIns="0" rIns="0" bIns="0" rtlCol="0"/>
            <a:lstStyle/>
            <a:p>
              <a:endParaRPr/>
            </a:p>
          </p:txBody>
        </p:sp>
        <p:sp>
          <p:nvSpPr>
            <p:cNvPr id="235" name="object 235"/>
            <p:cNvSpPr/>
            <p:nvPr/>
          </p:nvSpPr>
          <p:spPr>
            <a:xfrm>
              <a:off x="379729" y="61087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48A"/>
            </a:solidFill>
          </p:spPr>
          <p:txBody>
            <a:bodyPr wrap="square" lIns="0" tIns="0" rIns="0" bIns="0" rtlCol="0"/>
            <a:lstStyle/>
            <a:p>
              <a:endParaRPr/>
            </a:p>
          </p:txBody>
        </p:sp>
        <p:sp>
          <p:nvSpPr>
            <p:cNvPr id="236" name="object 236"/>
            <p:cNvSpPr/>
            <p:nvPr/>
          </p:nvSpPr>
          <p:spPr>
            <a:xfrm>
              <a:off x="379729" y="65404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58B"/>
            </a:solidFill>
          </p:spPr>
          <p:txBody>
            <a:bodyPr wrap="square" lIns="0" tIns="0" rIns="0" bIns="0" rtlCol="0"/>
            <a:lstStyle/>
            <a:p>
              <a:endParaRPr/>
            </a:p>
          </p:txBody>
        </p:sp>
        <p:sp>
          <p:nvSpPr>
            <p:cNvPr id="237" name="object 237"/>
            <p:cNvSpPr/>
            <p:nvPr/>
          </p:nvSpPr>
          <p:spPr>
            <a:xfrm>
              <a:off x="379729" y="69849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58C"/>
            </a:solidFill>
          </p:spPr>
          <p:txBody>
            <a:bodyPr wrap="square" lIns="0" tIns="0" rIns="0" bIns="0" rtlCol="0"/>
            <a:lstStyle/>
            <a:p>
              <a:endParaRPr/>
            </a:p>
          </p:txBody>
        </p:sp>
        <p:sp>
          <p:nvSpPr>
            <p:cNvPr id="238" name="object 238"/>
            <p:cNvSpPr/>
            <p:nvPr/>
          </p:nvSpPr>
          <p:spPr>
            <a:xfrm>
              <a:off x="379729" y="74167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68D"/>
            </a:solidFill>
          </p:spPr>
          <p:txBody>
            <a:bodyPr wrap="square" lIns="0" tIns="0" rIns="0" bIns="0" rtlCol="0"/>
            <a:lstStyle/>
            <a:p>
              <a:endParaRPr/>
            </a:p>
          </p:txBody>
        </p:sp>
        <p:sp>
          <p:nvSpPr>
            <p:cNvPr id="239" name="object 239"/>
            <p:cNvSpPr/>
            <p:nvPr/>
          </p:nvSpPr>
          <p:spPr>
            <a:xfrm>
              <a:off x="379729" y="78612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468E"/>
            </a:solidFill>
          </p:spPr>
          <p:txBody>
            <a:bodyPr wrap="square" lIns="0" tIns="0" rIns="0" bIns="0" rtlCol="0"/>
            <a:lstStyle/>
            <a:p>
              <a:endParaRPr/>
            </a:p>
          </p:txBody>
        </p:sp>
        <p:sp>
          <p:nvSpPr>
            <p:cNvPr id="240" name="object 240"/>
            <p:cNvSpPr/>
            <p:nvPr/>
          </p:nvSpPr>
          <p:spPr>
            <a:xfrm>
              <a:off x="379729" y="829310"/>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478F"/>
            </a:solidFill>
          </p:spPr>
          <p:txBody>
            <a:bodyPr wrap="square" lIns="0" tIns="0" rIns="0" bIns="0" rtlCol="0"/>
            <a:lstStyle/>
            <a:p>
              <a:endParaRPr/>
            </a:p>
          </p:txBody>
        </p:sp>
        <p:sp>
          <p:nvSpPr>
            <p:cNvPr id="241" name="object 241"/>
            <p:cNvSpPr/>
            <p:nvPr/>
          </p:nvSpPr>
          <p:spPr>
            <a:xfrm>
              <a:off x="379729" y="87249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790"/>
            </a:solidFill>
          </p:spPr>
          <p:txBody>
            <a:bodyPr wrap="square" lIns="0" tIns="0" rIns="0" bIns="0" rtlCol="0"/>
            <a:lstStyle/>
            <a:p>
              <a:endParaRPr/>
            </a:p>
          </p:txBody>
        </p:sp>
        <p:sp>
          <p:nvSpPr>
            <p:cNvPr id="242" name="object 242"/>
            <p:cNvSpPr/>
            <p:nvPr/>
          </p:nvSpPr>
          <p:spPr>
            <a:xfrm>
              <a:off x="379729" y="916940"/>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4891"/>
            </a:solidFill>
          </p:spPr>
          <p:txBody>
            <a:bodyPr wrap="square" lIns="0" tIns="0" rIns="0" bIns="0" rtlCol="0"/>
            <a:lstStyle/>
            <a:p>
              <a:endParaRPr/>
            </a:p>
          </p:txBody>
        </p:sp>
        <p:sp>
          <p:nvSpPr>
            <p:cNvPr id="243" name="object 243"/>
            <p:cNvSpPr/>
            <p:nvPr/>
          </p:nvSpPr>
          <p:spPr>
            <a:xfrm>
              <a:off x="379729" y="96011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4892"/>
            </a:solidFill>
          </p:spPr>
          <p:txBody>
            <a:bodyPr wrap="square" lIns="0" tIns="0" rIns="0" bIns="0" rtlCol="0"/>
            <a:lstStyle/>
            <a:p>
              <a:endParaRPr/>
            </a:p>
          </p:txBody>
        </p:sp>
        <p:sp>
          <p:nvSpPr>
            <p:cNvPr id="244" name="object 244"/>
            <p:cNvSpPr/>
            <p:nvPr/>
          </p:nvSpPr>
          <p:spPr>
            <a:xfrm>
              <a:off x="379729" y="100329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993"/>
            </a:solidFill>
          </p:spPr>
          <p:txBody>
            <a:bodyPr wrap="square" lIns="0" tIns="0" rIns="0" bIns="0" rtlCol="0"/>
            <a:lstStyle/>
            <a:p>
              <a:endParaRPr/>
            </a:p>
          </p:txBody>
        </p:sp>
        <p:sp>
          <p:nvSpPr>
            <p:cNvPr id="245" name="object 245"/>
            <p:cNvSpPr/>
            <p:nvPr/>
          </p:nvSpPr>
          <p:spPr>
            <a:xfrm>
              <a:off x="379729" y="104774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4994"/>
            </a:solidFill>
          </p:spPr>
          <p:txBody>
            <a:bodyPr wrap="square" lIns="0" tIns="0" rIns="0" bIns="0" rtlCol="0"/>
            <a:lstStyle/>
            <a:p>
              <a:endParaRPr/>
            </a:p>
          </p:txBody>
        </p:sp>
        <p:sp>
          <p:nvSpPr>
            <p:cNvPr id="246" name="object 246"/>
            <p:cNvSpPr/>
            <p:nvPr/>
          </p:nvSpPr>
          <p:spPr>
            <a:xfrm>
              <a:off x="379729" y="109092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4A95"/>
            </a:solidFill>
          </p:spPr>
          <p:txBody>
            <a:bodyPr wrap="square" lIns="0" tIns="0" rIns="0" bIns="0" rtlCol="0"/>
            <a:lstStyle/>
            <a:p>
              <a:endParaRPr/>
            </a:p>
          </p:txBody>
        </p:sp>
        <p:sp>
          <p:nvSpPr>
            <p:cNvPr id="247" name="object 247"/>
            <p:cNvSpPr/>
            <p:nvPr/>
          </p:nvSpPr>
          <p:spPr>
            <a:xfrm>
              <a:off x="379729" y="113411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A96"/>
            </a:solidFill>
          </p:spPr>
          <p:txBody>
            <a:bodyPr wrap="square" lIns="0" tIns="0" rIns="0" bIns="0" rtlCol="0"/>
            <a:lstStyle/>
            <a:p>
              <a:endParaRPr/>
            </a:p>
          </p:txBody>
        </p:sp>
        <p:sp>
          <p:nvSpPr>
            <p:cNvPr id="248" name="object 248"/>
            <p:cNvSpPr/>
            <p:nvPr/>
          </p:nvSpPr>
          <p:spPr>
            <a:xfrm>
              <a:off x="379729" y="1178560"/>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4B97"/>
            </a:solidFill>
          </p:spPr>
          <p:txBody>
            <a:bodyPr wrap="square" lIns="0" tIns="0" rIns="0" bIns="0" rtlCol="0"/>
            <a:lstStyle/>
            <a:p>
              <a:endParaRPr/>
            </a:p>
          </p:txBody>
        </p:sp>
        <p:sp>
          <p:nvSpPr>
            <p:cNvPr id="249" name="object 249"/>
            <p:cNvSpPr/>
            <p:nvPr/>
          </p:nvSpPr>
          <p:spPr>
            <a:xfrm>
              <a:off x="379729" y="122174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B98"/>
            </a:solidFill>
          </p:spPr>
          <p:txBody>
            <a:bodyPr wrap="square" lIns="0" tIns="0" rIns="0" bIns="0" rtlCol="0"/>
            <a:lstStyle/>
            <a:p>
              <a:endParaRPr/>
            </a:p>
          </p:txBody>
        </p:sp>
        <p:sp>
          <p:nvSpPr>
            <p:cNvPr id="250" name="object 250"/>
            <p:cNvSpPr/>
            <p:nvPr/>
          </p:nvSpPr>
          <p:spPr>
            <a:xfrm>
              <a:off x="379729" y="1266190"/>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4C99"/>
            </a:solidFill>
          </p:spPr>
          <p:txBody>
            <a:bodyPr wrap="square" lIns="0" tIns="0" rIns="0" bIns="0" rtlCol="0"/>
            <a:lstStyle/>
            <a:p>
              <a:endParaRPr/>
            </a:p>
          </p:txBody>
        </p:sp>
        <p:sp>
          <p:nvSpPr>
            <p:cNvPr id="251" name="object 251"/>
            <p:cNvSpPr/>
            <p:nvPr/>
          </p:nvSpPr>
          <p:spPr>
            <a:xfrm>
              <a:off x="379729" y="130936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C9A"/>
            </a:solidFill>
          </p:spPr>
          <p:txBody>
            <a:bodyPr wrap="square" lIns="0" tIns="0" rIns="0" bIns="0" rtlCol="0"/>
            <a:lstStyle/>
            <a:p>
              <a:endParaRPr/>
            </a:p>
          </p:txBody>
        </p:sp>
        <p:sp>
          <p:nvSpPr>
            <p:cNvPr id="252" name="object 252"/>
            <p:cNvSpPr/>
            <p:nvPr/>
          </p:nvSpPr>
          <p:spPr>
            <a:xfrm>
              <a:off x="379729" y="135381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4D9B"/>
            </a:solidFill>
          </p:spPr>
          <p:txBody>
            <a:bodyPr wrap="square" lIns="0" tIns="0" rIns="0" bIns="0" rtlCol="0"/>
            <a:lstStyle/>
            <a:p>
              <a:endParaRPr/>
            </a:p>
          </p:txBody>
        </p:sp>
        <p:sp>
          <p:nvSpPr>
            <p:cNvPr id="253" name="object 253"/>
            <p:cNvSpPr/>
            <p:nvPr/>
          </p:nvSpPr>
          <p:spPr>
            <a:xfrm>
              <a:off x="379729" y="139699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4D9C"/>
            </a:solidFill>
          </p:spPr>
          <p:txBody>
            <a:bodyPr wrap="square" lIns="0" tIns="0" rIns="0" bIns="0" rtlCol="0"/>
            <a:lstStyle/>
            <a:p>
              <a:endParaRPr/>
            </a:p>
          </p:txBody>
        </p:sp>
        <p:sp>
          <p:nvSpPr>
            <p:cNvPr id="254" name="object 254"/>
            <p:cNvSpPr/>
            <p:nvPr/>
          </p:nvSpPr>
          <p:spPr>
            <a:xfrm>
              <a:off x="379729" y="144017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E9D"/>
            </a:solidFill>
          </p:spPr>
          <p:txBody>
            <a:bodyPr wrap="square" lIns="0" tIns="0" rIns="0" bIns="0" rtlCol="0"/>
            <a:lstStyle/>
            <a:p>
              <a:endParaRPr/>
            </a:p>
          </p:txBody>
        </p:sp>
        <p:sp>
          <p:nvSpPr>
            <p:cNvPr id="255" name="object 255"/>
            <p:cNvSpPr/>
            <p:nvPr/>
          </p:nvSpPr>
          <p:spPr>
            <a:xfrm>
              <a:off x="379729" y="148462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4E9E"/>
            </a:solidFill>
          </p:spPr>
          <p:txBody>
            <a:bodyPr wrap="square" lIns="0" tIns="0" rIns="0" bIns="0" rtlCol="0"/>
            <a:lstStyle/>
            <a:p>
              <a:endParaRPr/>
            </a:p>
          </p:txBody>
        </p:sp>
        <p:sp>
          <p:nvSpPr>
            <p:cNvPr id="256" name="object 256"/>
            <p:cNvSpPr/>
            <p:nvPr/>
          </p:nvSpPr>
          <p:spPr>
            <a:xfrm>
              <a:off x="379729" y="152781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F9F"/>
            </a:solidFill>
          </p:spPr>
          <p:txBody>
            <a:bodyPr wrap="square" lIns="0" tIns="0" rIns="0" bIns="0" rtlCol="0"/>
            <a:lstStyle/>
            <a:p>
              <a:endParaRPr/>
            </a:p>
          </p:txBody>
        </p:sp>
        <p:sp>
          <p:nvSpPr>
            <p:cNvPr id="257" name="object 257"/>
            <p:cNvSpPr/>
            <p:nvPr/>
          </p:nvSpPr>
          <p:spPr>
            <a:xfrm>
              <a:off x="379729" y="1572260"/>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4FA0"/>
            </a:solidFill>
          </p:spPr>
          <p:txBody>
            <a:bodyPr wrap="square" lIns="0" tIns="0" rIns="0" bIns="0" rtlCol="0"/>
            <a:lstStyle/>
            <a:p>
              <a:endParaRPr/>
            </a:p>
          </p:txBody>
        </p:sp>
        <p:sp>
          <p:nvSpPr>
            <p:cNvPr id="258" name="object 258"/>
            <p:cNvSpPr/>
            <p:nvPr/>
          </p:nvSpPr>
          <p:spPr>
            <a:xfrm>
              <a:off x="379729" y="1615440"/>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50A1"/>
            </a:solidFill>
          </p:spPr>
          <p:txBody>
            <a:bodyPr wrap="square" lIns="0" tIns="0" rIns="0" bIns="0" rtlCol="0"/>
            <a:lstStyle/>
            <a:p>
              <a:endParaRPr/>
            </a:p>
          </p:txBody>
        </p:sp>
        <p:sp>
          <p:nvSpPr>
            <p:cNvPr id="259" name="object 259"/>
            <p:cNvSpPr/>
            <p:nvPr/>
          </p:nvSpPr>
          <p:spPr>
            <a:xfrm>
              <a:off x="379729" y="165861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0A2"/>
            </a:solidFill>
          </p:spPr>
          <p:txBody>
            <a:bodyPr wrap="square" lIns="0" tIns="0" rIns="0" bIns="0" rtlCol="0"/>
            <a:lstStyle/>
            <a:p>
              <a:endParaRPr/>
            </a:p>
          </p:txBody>
        </p:sp>
        <p:sp>
          <p:nvSpPr>
            <p:cNvPr id="260" name="object 260"/>
            <p:cNvSpPr/>
            <p:nvPr/>
          </p:nvSpPr>
          <p:spPr>
            <a:xfrm>
              <a:off x="379729" y="170306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1A3"/>
            </a:solidFill>
          </p:spPr>
          <p:txBody>
            <a:bodyPr wrap="square" lIns="0" tIns="0" rIns="0" bIns="0" rtlCol="0"/>
            <a:lstStyle/>
            <a:p>
              <a:endParaRPr/>
            </a:p>
          </p:txBody>
        </p:sp>
        <p:sp>
          <p:nvSpPr>
            <p:cNvPr id="261" name="object 261"/>
            <p:cNvSpPr/>
            <p:nvPr/>
          </p:nvSpPr>
          <p:spPr>
            <a:xfrm>
              <a:off x="379729" y="174625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1A4"/>
            </a:solidFill>
          </p:spPr>
          <p:txBody>
            <a:bodyPr wrap="square" lIns="0" tIns="0" rIns="0" bIns="0" rtlCol="0"/>
            <a:lstStyle/>
            <a:p>
              <a:endParaRPr/>
            </a:p>
          </p:txBody>
        </p:sp>
        <p:sp>
          <p:nvSpPr>
            <p:cNvPr id="262" name="object 262"/>
            <p:cNvSpPr/>
            <p:nvPr/>
          </p:nvSpPr>
          <p:spPr>
            <a:xfrm>
              <a:off x="379729" y="1790700"/>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2A5"/>
            </a:solidFill>
          </p:spPr>
          <p:txBody>
            <a:bodyPr wrap="square" lIns="0" tIns="0" rIns="0" bIns="0" rtlCol="0"/>
            <a:lstStyle/>
            <a:p>
              <a:endParaRPr/>
            </a:p>
          </p:txBody>
        </p:sp>
        <p:sp>
          <p:nvSpPr>
            <p:cNvPr id="263" name="object 263"/>
            <p:cNvSpPr/>
            <p:nvPr/>
          </p:nvSpPr>
          <p:spPr>
            <a:xfrm>
              <a:off x="379729" y="183387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52A6"/>
            </a:solidFill>
          </p:spPr>
          <p:txBody>
            <a:bodyPr wrap="square" lIns="0" tIns="0" rIns="0" bIns="0" rtlCol="0"/>
            <a:lstStyle/>
            <a:p>
              <a:endParaRPr/>
            </a:p>
          </p:txBody>
        </p:sp>
        <p:sp>
          <p:nvSpPr>
            <p:cNvPr id="264" name="object 264"/>
            <p:cNvSpPr/>
            <p:nvPr/>
          </p:nvSpPr>
          <p:spPr>
            <a:xfrm>
              <a:off x="379729" y="187705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3A7"/>
            </a:solidFill>
          </p:spPr>
          <p:txBody>
            <a:bodyPr wrap="square" lIns="0" tIns="0" rIns="0" bIns="0" rtlCol="0"/>
            <a:lstStyle/>
            <a:p>
              <a:endParaRPr/>
            </a:p>
          </p:txBody>
        </p:sp>
        <p:sp>
          <p:nvSpPr>
            <p:cNvPr id="265" name="object 265"/>
            <p:cNvSpPr/>
            <p:nvPr/>
          </p:nvSpPr>
          <p:spPr>
            <a:xfrm>
              <a:off x="379729" y="192150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3A8"/>
            </a:solidFill>
          </p:spPr>
          <p:txBody>
            <a:bodyPr wrap="square" lIns="0" tIns="0" rIns="0" bIns="0" rtlCol="0"/>
            <a:lstStyle/>
            <a:p>
              <a:endParaRPr/>
            </a:p>
          </p:txBody>
        </p:sp>
        <p:sp>
          <p:nvSpPr>
            <p:cNvPr id="266" name="object 266"/>
            <p:cNvSpPr/>
            <p:nvPr/>
          </p:nvSpPr>
          <p:spPr>
            <a:xfrm>
              <a:off x="379729" y="1964690"/>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54A9"/>
            </a:solidFill>
          </p:spPr>
          <p:txBody>
            <a:bodyPr wrap="square" lIns="0" tIns="0" rIns="0" bIns="0" rtlCol="0"/>
            <a:lstStyle/>
            <a:p>
              <a:endParaRPr/>
            </a:p>
          </p:txBody>
        </p:sp>
        <p:sp>
          <p:nvSpPr>
            <p:cNvPr id="267" name="object 267"/>
            <p:cNvSpPr/>
            <p:nvPr/>
          </p:nvSpPr>
          <p:spPr>
            <a:xfrm>
              <a:off x="379729" y="200786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4AA"/>
            </a:solidFill>
          </p:spPr>
          <p:txBody>
            <a:bodyPr wrap="square" lIns="0" tIns="0" rIns="0" bIns="0" rtlCol="0"/>
            <a:lstStyle/>
            <a:p>
              <a:endParaRPr/>
            </a:p>
          </p:txBody>
        </p:sp>
        <p:sp>
          <p:nvSpPr>
            <p:cNvPr id="268" name="object 268"/>
            <p:cNvSpPr/>
            <p:nvPr/>
          </p:nvSpPr>
          <p:spPr>
            <a:xfrm>
              <a:off x="379729" y="205231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5AB"/>
            </a:solidFill>
          </p:spPr>
          <p:txBody>
            <a:bodyPr wrap="square" lIns="0" tIns="0" rIns="0" bIns="0" rtlCol="0"/>
            <a:lstStyle/>
            <a:p>
              <a:endParaRPr/>
            </a:p>
          </p:txBody>
        </p:sp>
        <p:sp>
          <p:nvSpPr>
            <p:cNvPr id="269" name="object 269"/>
            <p:cNvSpPr/>
            <p:nvPr/>
          </p:nvSpPr>
          <p:spPr>
            <a:xfrm>
              <a:off x="379729" y="209550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5AC"/>
            </a:solidFill>
          </p:spPr>
          <p:txBody>
            <a:bodyPr wrap="square" lIns="0" tIns="0" rIns="0" bIns="0" rtlCol="0"/>
            <a:lstStyle/>
            <a:p>
              <a:endParaRPr/>
            </a:p>
          </p:txBody>
        </p:sp>
        <p:sp>
          <p:nvSpPr>
            <p:cNvPr id="270" name="object 270"/>
            <p:cNvSpPr/>
            <p:nvPr/>
          </p:nvSpPr>
          <p:spPr>
            <a:xfrm>
              <a:off x="379729" y="2139950"/>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6AD"/>
            </a:solidFill>
          </p:spPr>
          <p:txBody>
            <a:bodyPr wrap="square" lIns="0" tIns="0" rIns="0" bIns="0" rtlCol="0"/>
            <a:lstStyle/>
            <a:p>
              <a:endParaRPr/>
            </a:p>
          </p:txBody>
        </p:sp>
        <p:sp>
          <p:nvSpPr>
            <p:cNvPr id="271" name="object 271"/>
            <p:cNvSpPr/>
            <p:nvPr/>
          </p:nvSpPr>
          <p:spPr>
            <a:xfrm>
              <a:off x="379729" y="218312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6AE"/>
            </a:solidFill>
          </p:spPr>
          <p:txBody>
            <a:bodyPr wrap="square" lIns="0" tIns="0" rIns="0" bIns="0" rtlCol="0"/>
            <a:lstStyle/>
            <a:p>
              <a:endParaRPr/>
            </a:p>
          </p:txBody>
        </p:sp>
        <p:sp>
          <p:nvSpPr>
            <p:cNvPr id="272" name="object 272"/>
            <p:cNvSpPr/>
            <p:nvPr/>
          </p:nvSpPr>
          <p:spPr>
            <a:xfrm>
              <a:off x="379729" y="222757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57AF"/>
            </a:solidFill>
          </p:spPr>
          <p:txBody>
            <a:bodyPr wrap="square" lIns="0" tIns="0" rIns="0" bIns="0" rtlCol="0"/>
            <a:lstStyle/>
            <a:p>
              <a:endParaRPr/>
            </a:p>
          </p:txBody>
        </p:sp>
        <p:sp>
          <p:nvSpPr>
            <p:cNvPr id="273" name="object 273"/>
            <p:cNvSpPr/>
            <p:nvPr/>
          </p:nvSpPr>
          <p:spPr>
            <a:xfrm>
              <a:off x="379729" y="227075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7B0"/>
            </a:solidFill>
          </p:spPr>
          <p:txBody>
            <a:bodyPr wrap="square" lIns="0" tIns="0" rIns="0" bIns="0" rtlCol="0"/>
            <a:lstStyle/>
            <a:p>
              <a:endParaRPr/>
            </a:p>
          </p:txBody>
        </p:sp>
        <p:sp>
          <p:nvSpPr>
            <p:cNvPr id="274" name="object 274"/>
            <p:cNvSpPr/>
            <p:nvPr/>
          </p:nvSpPr>
          <p:spPr>
            <a:xfrm>
              <a:off x="379730" y="2313939"/>
              <a:ext cx="1450340" cy="87630"/>
            </a:xfrm>
            <a:custGeom>
              <a:avLst/>
              <a:gdLst/>
              <a:ahLst/>
              <a:cxnLst/>
              <a:rect l="l" t="t" r="r" b="b"/>
              <a:pathLst>
                <a:path w="1450339" h="87630">
                  <a:moveTo>
                    <a:pt x="1450340" y="0"/>
                  </a:moveTo>
                  <a:lnTo>
                    <a:pt x="0" y="0"/>
                  </a:lnTo>
                  <a:lnTo>
                    <a:pt x="0" y="44450"/>
                  </a:lnTo>
                  <a:lnTo>
                    <a:pt x="0" y="87630"/>
                  </a:lnTo>
                  <a:lnTo>
                    <a:pt x="1450340" y="87630"/>
                  </a:lnTo>
                  <a:lnTo>
                    <a:pt x="1450340" y="44450"/>
                  </a:lnTo>
                  <a:lnTo>
                    <a:pt x="1450340" y="0"/>
                  </a:lnTo>
                  <a:close/>
                </a:path>
              </a:pathLst>
            </a:custGeom>
            <a:solidFill>
              <a:srgbClr val="0058B1"/>
            </a:solidFill>
          </p:spPr>
          <p:txBody>
            <a:bodyPr wrap="square" lIns="0" tIns="0" rIns="0" bIns="0" rtlCol="0"/>
            <a:lstStyle/>
            <a:p>
              <a:endParaRPr/>
            </a:p>
          </p:txBody>
        </p:sp>
        <p:sp>
          <p:nvSpPr>
            <p:cNvPr id="275" name="object 275"/>
            <p:cNvSpPr/>
            <p:nvPr/>
          </p:nvSpPr>
          <p:spPr>
            <a:xfrm>
              <a:off x="379729" y="240156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8B2"/>
            </a:solidFill>
          </p:spPr>
          <p:txBody>
            <a:bodyPr wrap="square" lIns="0" tIns="0" rIns="0" bIns="0" rtlCol="0"/>
            <a:lstStyle/>
            <a:p>
              <a:endParaRPr/>
            </a:p>
          </p:txBody>
        </p:sp>
        <p:sp>
          <p:nvSpPr>
            <p:cNvPr id="276" name="object 276"/>
            <p:cNvSpPr/>
            <p:nvPr/>
          </p:nvSpPr>
          <p:spPr>
            <a:xfrm>
              <a:off x="379729" y="244601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9B3"/>
            </a:solidFill>
          </p:spPr>
          <p:txBody>
            <a:bodyPr wrap="square" lIns="0" tIns="0" rIns="0" bIns="0" rtlCol="0"/>
            <a:lstStyle/>
            <a:p>
              <a:endParaRPr/>
            </a:p>
          </p:txBody>
        </p:sp>
        <p:sp>
          <p:nvSpPr>
            <p:cNvPr id="277" name="object 277"/>
            <p:cNvSpPr/>
            <p:nvPr/>
          </p:nvSpPr>
          <p:spPr>
            <a:xfrm>
              <a:off x="379729" y="2489200"/>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9B4"/>
            </a:solidFill>
          </p:spPr>
          <p:txBody>
            <a:bodyPr wrap="square" lIns="0" tIns="0" rIns="0" bIns="0" rtlCol="0"/>
            <a:lstStyle/>
            <a:p>
              <a:endParaRPr/>
            </a:p>
          </p:txBody>
        </p:sp>
        <p:sp>
          <p:nvSpPr>
            <p:cNvPr id="278" name="object 278"/>
            <p:cNvSpPr/>
            <p:nvPr/>
          </p:nvSpPr>
          <p:spPr>
            <a:xfrm>
              <a:off x="379729" y="253237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AB5"/>
            </a:solidFill>
          </p:spPr>
          <p:txBody>
            <a:bodyPr wrap="square" lIns="0" tIns="0" rIns="0" bIns="0" rtlCol="0"/>
            <a:lstStyle/>
            <a:p>
              <a:endParaRPr/>
            </a:p>
          </p:txBody>
        </p:sp>
        <p:sp>
          <p:nvSpPr>
            <p:cNvPr id="279" name="object 279"/>
            <p:cNvSpPr/>
            <p:nvPr/>
          </p:nvSpPr>
          <p:spPr>
            <a:xfrm>
              <a:off x="379729" y="257682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5AB6"/>
            </a:solidFill>
          </p:spPr>
          <p:txBody>
            <a:bodyPr wrap="square" lIns="0" tIns="0" rIns="0" bIns="0" rtlCol="0"/>
            <a:lstStyle/>
            <a:p>
              <a:endParaRPr/>
            </a:p>
          </p:txBody>
        </p:sp>
        <p:sp>
          <p:nvSpPr>
            <p:cNvPr id="280" name="object 280"/>
            <p:cNvSpPr/>
            <p:nvPr/>
          </p:nvSpPr>
          <p:spPr>
            <a:xfrm>
              <a:off x="379729" y="262000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BB7"/>
            </a:solidFill>
          </p:spPr>
          <p:txBody>
            <a:bodyPr wrap="square" lIns="0" tIns="0" rIns="0" bIns="0" rtlCol="0"/>
            <a:lstStyle/>
            <a:p>
              <a:endParaRPr/>
            </a:p>
          </p:txBody>
        </p:sp>
        <p:sp>
          <p:nvSpPr>
            <p:cNvPr id="281" name="object 281"/>
            <p:cNvSpPr/>
            <p:nvPr/>
          </p:nvSpPr>
          <p:spPr>
            <a:xfrm>
              <a:off x="379729" y="266319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BB8"/>
            </a:solidFill>
          </p:spPr>
          <p:txBody>
            <a:bodyPr wrap="square" lIns="0" tIns="0" rIns="0" bIns="0" rtlCol="0"/>
            <a:lstStyle/>
            <a:p>
              <a:endParaRPr/>
            </a:p>
          </p:txBody>
        </p:sp>
        <p:sp>
          <p:nvSpPr>
            <p:cNvPr id="282" name="object 282"/>
            <p:cNvSpPr/>
            <p:nvPr/>
          </p:nvSpPr>
          <p:spPr>
            <a:xfrm>
              <a:off x="379729" y="2707640"/>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5CB9"/>
            </a:solidFill>
          </p:spPr>
          <p:txBody>
            <a:bodyPr wrap="square" lIns="0" tIns="0" rIns="0" bIns="0" rtlCol="0"/>
            <a:lstStyle/>
            <a:p>
              <a:endParaRPr/>
            </a:p>
          </p:txBody>
        </p:sp>
        <p:sp>
          <p:nvSpPr>
            <p:cNvPr id="283" name="object 283"/>
            <p:cNvSpPr/>
            <p:nvPr/>
          </p:nvSpPr>
          <p:spPr>
            <a:xfrm>
              <a:off x="379729" y="275081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CBA"/>
            </a:solidFill>
          </p:spPr>
          <p:txBody>
            <a:bodyPr wrap="square" lIns="0" tIns="0" rIns="0" bIns="0" rtlCol="0"/>
            <a:lstStyle/>
            <a:p>
              <a:endParaRPr/>
            </a:p>
          </p:txBody>
        </p:sp>
        <p:sp>
          <p:nvSpPr>
            <p:cNvPr id="284" name="object 284"/>
            <p:cNvSpPr/>
            <p:nvPr/>
          </p:nvSpPr>
          <p:spPr>
            <a:xfrm>
              <a:off x="379729" y="279526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DBB"/>
            </a:solidFill>
          </p:spPr>
          <p:txBody>
            <a:bodyPr wrap="square" lIns="0" tIns="0" rIns="0" bIns="0" rtlCol="0"/>
            <a:lstStyle/>
            <a:p>
              <a:endParaRPr/>
            </a:p>
          </p:txBody>
        </p:sp>
        <p:sp>
          <p:nvSpPr>
            <p:cNvPr id="285" name="object 285"/>
            <p:cNvSpPr/>
            <p:nvPr/>
          </p:nvSpPr>
          <p:spPr>
            <a:xfrm>
              <a:off x="379729" y="2838450"/>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DBC"/>
            </a:solidFill>
          </p:spPr>
          <p:txBody>
            <a:bodyPr wrap="square" lIns="0" tIns="0" rIns="0" bIns="0" rtlCol="0"/>
            <a:lstStyle/>
            <a:p>
              <a:endParaRPr/>
            </a:p>
          </p:txBody>
        </p:sp>
        <p:sp>
          <p:nvSpPr>
            <p:cNvPr id="286" name="object 286"/>
            <p:cNvSpPr/>
            <p:nvPr/>
          </p:nvSpPr>
          <p:spPr>
            <a:xfrm>
              <a:off x="379729" y="288162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EBD"/>
            </a:solidFill>
          </p:spPr>
          <p:txBody>
            <a:bodyPr wrap="square" lIns="0" tIns="0" rIns="0" bIns="0" rtlCol="0"/>
            <a:lstStyle/>
            <a:p>
              <a:endParaRPr/>
            </a:p>
          </p:txBody>
        </p:sp>
        <p:sp>
          <p:nvSpPr>
            <p:cNvPr id="287" name="object 287"/>
            <p:cNvSpPr/>
            <p:nvPr/>
          </p:nvSpPr>
          <p:spPr>
            <a:xfrm>
              <a:off x="379729" y="2926079"/>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5EBE"/>
            </a:solidFill>
          </p:spPr>
          <p:txBody>
            <a:bodyPr wrap="square" lIns="0" tIns="0" rIns="0" bIns="0" rtlCol="0"/>
            <a:lstStyle/>
            <a:p>
              <a:endParaRPr/>
            </a:p>
          </p:txBody>
        </p:sp>
        <p:sp>
          <p:nvSpPr>
            <p:cNvPr id="288" name="object 288"/>
            <p:cNvSpPr/>
            <p:nvPr/>
          </p:nvSpPr>
          <p:spPr>
            <a:xfrm>
              <a:off x="379729" y="296925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FBF"/>
            </a:solidFill>
          </p:spPr>
          <p:txBody>
            <a:bodyPr wrap="square" lIns="0" tIns="0" rIns="0" bIns="0" rtlCol="0"/>
            <a:lstStyle/>
            <a:p>
              <a:endParaRPr/>
            </a:p>
          </p:txBody>
        </p:sp>
        <p:sp>
          <p:nvSpPr>
            <p:cNvPr id="289" name="object 289"/>
            <p:cNvSpPr/>
            <p:nvPr/>
          </p:nvSpPr>
          <p:spPr>
            <a:xfrm>
              <a:off x="379729" y="301370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5FC0"/>
            </a:solidFill>
          </p:spPr>
          <p:txBody>
            <a:bodyPr wrap="square" lIns="0" tIns="0" rIns="0" bIns="0" rtlCol="0"/>
            <a:lstStyle/>
            <a:p>
              <a:endParaRPr/>
            </a:p>
          </p:txBody>
        </p:sp>
        <p:sp>
          <p:nvSpPr>
            <p:cNvPr id="290" name="object 290"/>
            <p:cNvSpPr/>
            <p:nvPr/>
          </p:nvSpPr>
          <p:spPr>
            <a:xfrm>
              <a:off x="379729" y="3056890"/>
              <a:ext cx="1450340" cy="43180"/>
            </a:xfrm>
            <a:custGeom>
              <a:avLst/>
              <a:gdLst/>
              <a:ahLst/>
              <a:cxnLst/>
              <a:rect l="l" t="t" r="r" b="b"/>
              <a:pathLst>
                <a:path w="1450339" h="43180">
                  <a:moveTo>
                    <a:pt x="1450339" y="0"/>
                  </a:moveTo>
                  <a:lnTo>
                    <a:pt x="0" y="0"/>
                  </a:lnTo>
                  <a:lnTo>
                    <a:pt x="0" y="43180"/>
                  </a:lnTo>
                  <a:lnTo>
                    <a:pt x="1450339" y="43180"/>
                  </a:lnTo>
                  <a:lnTo>
                    <a:pt x="1450339" y="0"/>
                  </a:lnTo>
                  <a:close/>
                </a:path>
              </a:pathLst>
            </a:custGeom>
            <a:solidFill>
              <a:srgbClr val="0060C1"/>
            </a:solidFill>
          </p:spPr>
          <p:txBody>
            <a:bodyPr wrap="square" lIns="0" tIns="0" rIns="0" bIns="0" rtlCol="0"/>
            <a:lstStyle/>
            <a:p>
              <a:endParaRPr/>
            </a:p>
          </p:txBody>
        </p:sp>
        <p:sp>
          <p:nvSpPr>
            <p:cNvPr id="291" name="object 291"/>
            <p:cNvSpPr/>
            <p:nvPr/>
          </p:nvSpPr>
          <p:spPr>
            <a:xfrm>
              <a:off x="379729" y="310006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60C2"/>
            </a:solidFill>
          </p:spPr>
          <p:txBody>
            <a:bodyPr wrap="square" lIns="0" tIns="0" rIns="0" bIns="0" rtlCol="0"/>
            <a:lstStyle/>
            <a:p>
              <a:endParaRPr/>
            </a:p>
          </p:txBody>
        </p:sp>
        <p:sp>
          <p:nvSpPr>
            <p:cNvPr id="292" name="object 292"/>
            <p:cNvSpPr/>
            <p:nvPr/>
          </p:nvSpPr>
          <p:spPr>
            <a:xfrm>
              <a:off x="379729" y="3144519"/>
              <a:ext cx="1450340" cy="43180"/>
            </a:xfrm>
            <a:custGeom>
              <a:avLst/>
              <a:gdLst/>
              <a:ahLst/>
              <a:cxnLst/>
              <a:rect l="l" t="t" r="r" b="b"/>
              <a:pathLst>
                <a:path w="1450339" h="43180">
                  <a:moveTo>
                    <a:pt x="1450339" y="0"/>
                  </a:moveTo>
                  <a:lnTo>
                    <a:pt x="0" y="0"/>
                  </a:lnTo>
                  <a:lnTo>
                    <a:pt x="0" y="43179"/>
                  </a:lnTo>
                  <a:lnTo>
                    <a:pt x="1450339" y="43179"/>
                  </a:lnTo>
                  <a:lnTo>
                    <a:pt x="1450339" y="0"/>
                  </a:lnTo>
                  <a:close/>
                </a:path>
              </a:pathLst>
            </a:custGeom>
            <a:solidFill>
              <a:srgbClr val="0061C3"/>
            </a:solidFill>
          </p:spPr>
          <p:txBody>
            <a:bodyPr wrap="square" lIns="0" tIns="0" rIns="0" bIns="0" rtlCol="0"/>
            <a:lstStyle/>
            <a:p>
              <a:endParaRPr/>
            </a:p>
          </p:txBody>
        </p:sp>
        <p:sp>
          <p:nvSpPr>
            <p:cNvPr id="293" name="object 293"/>
            <p:cNvSpPr/>
            <p:nvPr/>
          </p:nvSpPr>
          <p:spPr>
            <a:xfrm>
              <a:off x="379729" y="318770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61C4"/>
            </a:solidFill>
          </p:spPr>
          <p:txBody>
            <a:bodyPr wrap="square" lIns="0" tIns="0" rIns="0" bIns="0" rtlCol="0"/>
            <a:lstStyle/>
            <a:p>
              <a:endParaRPr/>
            </a:p>
          </p:txBody>
        </p:sp>
        <p:sp>
          <p:nvSpPr>
            <p:cNvPr id="294" name="object 294"/>
            <p:cNvSpPr/>
            <p:nvPr/>
          </p:nvSpPr>
          <p:spPr>
            <a:xfrm>
              <a:off x="379729" y="323215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62C5"/>
            </a:solidFill>
          </p:spPr>
          <p:txBody>
            <a:bodyPr wrap="square" lIns="0" tIns="0" rIns="0" bIns="0" rtlCol="0"/>
            <a:lstStyle/>
            <a:p>
              <a:endParaRPr/>
            </a:p>
          </p:txBody>
        </p:sp>
        <p:sp>
          <p:nvSpPr>
            <p:cNvPr id="295" name="object 295"/>
            <p:cNvSpPr/>
            <p:nvPr/>
          </p:nvSpPr>
          <p:spPr>
            <a:xfrm>
              <a:off x="379729" y="327532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62C6"/>
            </a:solidFill>
          </p:spPr>
          <p:txBody>
            <a:bodyPr wrap="square" lIns="0" tIns="0" rIns="0" bIns="0" rtlCol="0"/>
            <a:lstStyle/>
            <a:p>
              <a:endParaRPr/>
            </a:p>
          </p:txBody>
        </p:sp>
        <p:sp>
          <p:nvSpPr>
            <p:cNvPr id="296" name="object 296"/>
            <p:cNvSpPr/>
            <p:nvPr/>
          </p:nvSpPr>
          <p:spPr>
            <a:xfrm>
              <a:off x="379729" y="331977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63C7"/>
            </a:solidFill>
          </p:spPr>
          <p:txBody>
            <a:bodyPr wrap="square" lIns="0" tIns="0" rIns="0" bIns="0" rtlCol="0"/>
            <a:lstStyle/>
            <a:p>
              <a:endParaRPr/>
            </a:p>
          </p:txBody>
        </p:sp>
        <p:sp>
          <p:nvSpPr>
            <p:cNvPr id="297" name="object 297"/>
            <p:cNvSpPr/>
            <p:nvPr/>
          </p:nvSpPr>
          <p:spPr>
            <a:xfrm>
              <a:off x="379729" y="336295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63C8"/>
            </a:solidFill>
          </p:spPr>
          <p:txBody>
            <a:bodyPr wrap="square" lIns="0" tIns="0" rIns="0" bIns="0" rtlCol="0"/>
            <a:lstStyle/>
            <a:p>
              <a:endParaRPr/>
            </a:p>
          </p:txBody>
        </p:sp>
        <p:sp>
          <p:nvSpPr>
            <p:cNvPr id="298" name="object 298"/>
            <p:cNvSpPr/>
            <p:nvPr/>
          </p:nvSpPr>
          <p:spPr>
            <a:xfrm>
              <a:off x="379729" y="340613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64C9"/>
            </a:solidFill>
          </p:spPr>
          <p:txBody>
            <a:bodyPr wrap="square" lIns="0" tIns="0" rIns="0" bIns="0" rtlCol="0"/>
            <a:lstStyle/>
            <a:p>
              <a:endParaRPr/>
            </a:p>
          </p:txBody>
        </p:sp>
        <p:sp>
          <p:nvSpPr>
            <p:cNvPr id="299" name="object 299"/>
            <p:cNvSpPr/>
            <p:nvPr/>
          </p:nvSpPr>
          <p:spPr>
            <a:xfrm>
              <a:off x="379729" y="345058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66CC"/>
            </a:solidFill>
          </p:spPr>
          <p:txBody>
            <a:bodyPr wrap="square" lIns="0" tIns="0" rIns="0" bIns="0" rtlCol="0"/>
            <a:lstStyle/>
            <a:p>
              <a:endParaRPr/>
            </a:p>
          </p:txBody>
        </p:sp>
        <p:sp>
          <p:nvSpPr>
            <p:cNvPr id="300" name="object 300"/>
            <p:cNvSpPr/>
            <p:nvPr/>
          </p:nvSpPr>
          <p:spPr>
            <a:xfrm>
              <a:off x="379729" y="3493770"/>
              <a:ext cx="1450340" cy="11430"/>
            </a:xfrm>
            <a:custGeom>
              <a:avLst/>
              <a:gdLst/>
              <a:ahLst/>
              <a:cxnLst/>
              <a:rect l="l" t="t" r="r" b="b"/>
              <a:pathLst>
                <a:path w="1450339" h="11429">
                  <a:moveTo>
                    <a:pt x="0" y="11429"/>
                  </a:moveTo>
                  <a:lnTo>
                    <a:pt x="1450339" y="11429"/>
                  </a:lnTo>
                  <a:lnTo>
                    <a:pt x="1450339" y="0"/>
                  </a:lnTo>
                  <a:lnTo>
                    <a:pt x="0" y="0"/>
                  </a:lnTo>
                  <a:lnTo>
                    <a:pt x="0" y="11429"/>
                  </a:lnTo>
                  <a:close/>
                </a:path>
              </a:pathLst>
            </a:custGeom>
            <a:solidFill>
              <a:srgbClr val="0066CA"/>
            </a:solidFill>
          </p:spPr>
          <p:txBody>
            <a:bodyPr wrap="square" lIns="0" tIns="0" rIns="0" bIns="0" rtlCol="0"/>
            <a:lstStyle/>
            <a:p>
              <a:endParaRPr/>
            </a:p>
          </p:txBody>
        </p:sp>
      </p:grpSp>
      <p:grpSp>
        <p:nvGrpSpPr>
          <p:cNvPr id="301" name="object 301"/>
          <p:cNvGrpSpPr/>
          <p:nvPr/>
        </p:nvGrpSpPr>
        <p:grpSpPr>
          <a:xfrm>
            <a:off x="379729" y="3657600"/>
            <a:ext cx="1450340" cy="3199130"/>
            <a:chOff x="379729" y="3657600"/>
            <a:chExt cx="1450340" cy="3199130"/>
          </a:xfrm>
        </p:grpSpPr>
        <p:sp>
          <p:nvSpPr>
            <p:cNvPr id="302" name="object 302"/>
            <p:cNvSpPr/>
            <p:nvPr/>
          </p:nvSpPr>
          <p:spPr>
            <a:xfrm>
              <a:off x="379729" y="3657600"/>
              <a:ext cx="1450340" cy="11430"/>
            </a:xfrm>
            <a:custGeom>
              <a:avLst/>
              <a:gdLst/>
              <a:ahLst/>
              <a:cxnLst/>
              <a:rect l="l" t="t" r="r" b="b"/>
              <a:pathLst>
                <a:path w="1450339" h="11429">
                  <a:moveTo>
                    <a:pt x="0" y="11430"/>
                  </a:moveTo>
                  <a:lnTo>
                    <a:pt x="1450339" y="11430"/>
                  </a:lnTo>
                  <a:lnTo>
                    <a:pt x="1450339" y="0"/>
                  </a:lnTo>
                  <a:lnTo>
                    <a:pt x="0" y="0"/>
                  </a:lnTo>
                  <a:lnTo>
                    <a:pt x="0" y="11430"/>
                  </a:lnTo>
                  <a:close/>
                </a:path>
              </a:pathLst>
            </a:custGeom>
            <a:solidFill>
              <a:srgbClr val="0063C7"/>
            </a:solidFill>
          </p:spPr>
          <p:txBody>
            <a:bodyPr wrap="square" lIns="0" tIns="0" rIns="0" bIns="0" rtlCol="0"/>
            <a:lstStyle/>
            <a:p>
              <a:endParaRPr/>
            </a:p>
          </p:txBody>
        </p:sp>
        <p:sp>
          <p:nvSpPr>
            <p:cNvPr id="303" name="object 303"/>
            <p:cNvSpPr/>
            <p:nvPr/>
          </p:nvSpPr>
          <p:spPr>
            <a:xfrm>
              <a:off x="379729" y="366902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63C6"/>
            </a:solidFill>
          </p:spPr>
          <p:txBody>
            <a:bodyPr wrap="square" lIns="0" tIns="0" rIns="0" bIns="0" rtlCol="0"/>
            <a:lstStyle/>
            <a:p>
              <a:endParaRPr/>
            </a:p>
          </p:txBody>
        </p:sp>
        <p:sp>
          <p:nvSpPr>
            <p:cNvPr id="304" name="object 304"/>
            <p:cNvSpPr/>
            <p:nvPr/>
          </p:nvSpPr>
          <p:spPr>
            <a:xfrm>
              <a:off x="379729" y="371221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62C5"/>
            </a:solidFill>
          </p:spPr>
          <p:txBody>
            <a:bodyPr wrap="square" lIns="0" tIns="0" rIns="0" bIns="0" rtlCol="0"/>
            <a:lstStyle/>
            <a:p>
              <a:endParaRPr/>
            </a:p>
          </p:txBody>
        </p:sp>
        <p:sp>
          <p:nvSpPr>
            <p:cNvPr id="305" name="object 305"/>
            <p:cNvSpPr/>
            <p:nvPr/>
          </p:nvSpPr>
          <p:spPr>
            <a:xfrm>
              <a:off x="379729" y="375538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62C4"/>
            </a:solidFill>
          </p:spPr>
          <p:txBody>
            <a:bodyPr wrap="square" lIns="0" tIns="0" rIns="0" bIns="0" rtlCol="0"/>
            <a:lstStyle/>
            <a:p>
              <a:endParaRPr/>
            </a:p>
          </p:txBody>
        </p:sp>
        <p:sp>
          <p:nvSpPr>
            <p:cNvPr id="306" name="object 306"/>
            <p:cNvSpPr/>
            <p:nvPr/>
          </p:nvSpPr>
          <p:spPr>
            <a:xfrm>
              <a:off x="379729" y="379983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61C3"/>
            </a:solidFill>
          </p:spPr>
          <p:txBody>
            <a:bodyPr wrap="square" lIns="0" tIns="0" rIns="0" bIns="0" rtlCol="0"/>
            <a:lstStyle/>
            <a:p>
              <a:endParaRPr/>
            </a:p>
          </p:txBody>
        </p:sp>
        <p:sp>
          <p:nvSpPr>
            <p:cNvPr id="307" name="object 307"/>
            <p:cNvSpPr/>
            <p:nvPr/>
          </p:nvSpPr>
          <p:spPr>
            <a:xfrm>
              <a:off x="379729" y="3843020"/>
              <a:ext cx="1450340" cy="44450"/>
            </a:xfrm>
            <a:custGeom>
              <a:avLst/>
              <a:gdLst/>
              <a:ahLst/>
              <a:cxnLst/>
              <a:rect l="l" t="t" r="r" b="b"/>
              <a:pathLst>
                <a:path w="1450339" h="44450">
                  <a:moveTo>
                    <a:pt x="1450339" y="0"/>
                  </a:moveTo>
                  <a:lnTo>
                    <a:pt x="0" y="0"/>
                  </a:lnTo>
                  <a:lnTo>
                    <a:pt x="0" y="44449"/>
                  </a:lnTo>
                  <a:lnTo>
                    <a:pt x="1450339" y="44449"/>
                  </a:lnTo>
                  <a:lnTo>
                    <a:pt x="1450339" y="0"/>
                  </a:lnTo>
                  <a:close/>
                </a:path>
              </a:pathLst>
            </a:custGeom>
            <a:solidFill>
              <a:srgbClr val="0061C2"/>
            </a:solidFill>
          </p:spPr>
          <p:txBody>
            <a:bodyPr wrap="square" lIns="0" tIns="0" rIns="0" bIns="0" rtlCol="0"/>
            <a:lstStyle/>
            <a:p>
              <a:endParaRPr/>
            </a:p>
          </p:txBody>
        </p:sp>
        <p:sp>
          <p:nvSpPr>
            <p:cNvPr id="308" name="object 308"/>
            <p:cNvSpPr/>
            <p:nvPr/>
          </p:nvSpPr>
          <p:spPr>
            <a:xfrm>
              <a:off x="379729" y="388747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60C1"/>
            </a:solidFill>
          </p:spPr>
          <p:txBody>
            <a:bodyPr wrap="square" lIns="0" tIns="0" rIns="0" bIns="0" rtlCol="0"/>
            <a:lstStyle/>
            <a:p>
              <a:endParaRPr/>
            </a:p>
          </p:txBody>
        </p:sp>
        <p:sp>
          <p:nvSpPr>
            <p:cNvPr id="309" name="object 309"/>
            <p:cNvSpPr/>
            <p:nvPr/>
          </p:nvSpPr>
          <p:spPr>
            <a:xfrm>
              <a:off x="379729" y="393065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60C0"/>
            </a:solidFill>
          </p:spPr>
          <p:txBody>
            <a:bodyPr wrap="square" lIns="0" tIns="0" rIns="0" bIns="0" rtlCol="0"/>
            <a:lstStyle/>
            <a:p>
              <a:endParaRPr/>
            </a:p>
          </p:txBody>
        </p:sp>
        <p:sp>
          <p:nvSpPr>
            <p:cNvPr id="310" name="object 310"/>
            <p:cNvSpPr/>
            <p:nvPr/>
          </p:nvSpPr>
          <p:spPr>
            <a:xfrm>
              <a:off x="379729" y="397382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FBF"/>
            </a:solidFill>
          </p:spPr>
          <p:txBody>
            <a:bodyPr wrap="square" lIns="0" tIns="0" rIns="0" bIns="0" rtlCol="0"/>
            <a:lstStyle/>
            <a:p>
              <a:endParaRPr/>
            </a:p>
          </p:txBody>
        </p:sp>
        <p:sp>
          <p:nvSpPr>
            <p:cNvPr id="311" name="object 311"/>
            <p:cNvSpPr/>
            <p:nvPr/>
          </p:nvSpPr>
          <p:spPr>
            <a:xfrm>
              <a:off x="379729" y="401827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FBE"/>
            </a:solidFill>
          </p:spPr>
          <p:txBody>
            <a:bodyPr wrap="square" lIns="0" tIns="0" rIns="0" bIns="0" rtlCol="0"/>
            <a:lstStyle/>
            <a:p>
              <a:endParaRPr/>
            </a:p>
          </p:txBody>
        </p:sp>
        <p:sp>
          <p:nvSpPr>
            <p:cNvPr id="312" name="object 312"/>
            <p:cNvSpPr/>
            <p:nvPr/>
          </p:nvSpPr>
          <p:spPr>
            <a:xfrm>
              <a:off x="379729" y="406145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EBD"/>
            </a:solidFill>
          </p:spPr>
          <p:txBody>
            <a:bodyPr wrap="square" lIns="0" tIns="0" rIns="0" bIns="0" rtlCol="0"/>
            <a:lstStyle/>
            <a:p>
              <a:endParaRPr/>
            </a:p>
          </p:txBody>
        </p:sp>
        <p:sp>
          <p:nvSpPr>
            <p:cNvPr id="313" name="object 313"/>
            <p:cNvSpPr/>
            <p:nvPr/>
          </p:nvSpPr>
          <p:spPr>
            <a:xfrm>
              <a:off x="379729" y="410590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EBC"/>
            </a:solidFill>
          </p:spPr>
          <p:txBody>
            <a:bodyPr wrap="square" lIns="0" tIns="0" rIns="0" bIns="0" rtlCol="0"/>
            <a:lstStyle/>
            <a:p>
              <a:endParaRPr/>
            </a:p>
          </p:txBody>
        </p:sp>
        <p:sp>
          <p:nvSpPr>
            <p:cNvPr id="314" name="object 314"/>
            <p:cNvSpPr/>
            <p:nvPr/>
          </p:nvSpPr>
          <p:spPr>
            <a:xfrm>
              <a:off x="379729" y="414909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DBB"/>
            </a:solidFill>
          </p:spPr>
          <p:txBody>
            <a:bodyPr wrap="square" lIns="0" tIns="0" rIns="0" bIns="0" rtlCol="0"/>
            <a:lstStyle/>
            <a:p>
              <a:endParaRPr/>
            </a:p>
          </p:txBody>
        </p:sp>
        <p:sp>
          <p:nvSpPr>
            <p:cNvPr id="315" name="object 315"/>
            <p:cNvSpPr/>
            <p:nvPr/>
          </p:nvSpPr>
          <p:spPr>
            <a:xfrm>
              <a:off x="379729" y="419354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DBA"/>
            </a:solidFill>
          </p:spPr>
          <p:txBody>
            <a:bodyPr wrap="square" lIns="0" tIns="0" rIns="0" bIns="0" rtlCol="0"/>
            <a:lstStyle/>
            <a:p>
              <a:endParaRPr/>
            </a:p>
          </p:txBody>
        </p:sp>
        <p:sp>
          <p:nvSpPr>
            <p:cNvPr id="316" name="object 316"/>
            <p:cNvSpPr/>
            <p:nvPr/>
          </p:nvSpPr>
          <p:spPr>
            <a:xfrm>
              <a:off x="379729" y="423671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CB9"/>
            </a:solidFill>
          </p:spPr>
          <p:txBody>
            <a:bodyPr wrap="square" lIns="0" tIns="0" rIns="0" bIns="0" rtlCol="0"/>
            <a:lstStyle/>
            <a:p>
              <a:endParaRPr/>
            </a:p>
          </p:txBody>
        </p:sp>
        <p:sp>
          <p:nvSpPr>
            <p:cNvPr id="317" name="object 317"/>
            <p:cNvSpPr/>
            <p:nvPr/>
          </p:nvSpPr>
          <p:spPr>
            <a:xfrm>
              <a:off x="379729" y="427990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CB8"/>
            </a:solidFill>
          </p:spPr>
          <p:txBody>
            <a:bodyPr wrap="square" lIns="0" tIns="0" rIns="0" bIns="0" rtlCol="0"/>
            <a:lstStyle/>
            <a:p>
              <a:endParaRPr/>
            </a:p>
          </p:txBody>
        </p:sp>
        <p:sp>
          <p:nvSpPr>
            <p:cNvPr id="318" name="object 318"/>
            <p:cNvSpPr/>
            <p:nvPr/>
          </p:nvSpPr>
          <p:spPr>
            <a:xfrm>
              <a:off x="379729" y="432435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BB7"/>
            </a:solidFill>
          </p:spPr>
          <p:txBody>
            <a:bodyPr wrap="square" lIns="0" tIns="0" rIns="0" bIns="0" rtlCol="0"/>
            <a:lstStyle/>
            <a:p>
              <a:endParaRPr/>
            </a:p>
          </p:txBody>
        </p:sp>
        <p:sp>
          <p:nvSpPr>
            <p:cNvPr id="319" name="object 319"/>
            <p:cNvSpPr/>
            <p:nvPr/>
          </p:nvSpPr>
          <p:spPr>
            <a:xfrm>
              <a:off x="379729" y="436753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BB6"/>
            </a:solidFill>
          </p:spPr>
          <p:txBody>
            <a:bodyPr wrap="square" lIns="0" tIns="0" rIns="0" bIns="0" rtlCol="0"/>
            <a:lstStyle/>
            <a:p>
              <a:endParaRPr/>
            </a:p>
          </p:txBody>
        </p:sp>
        <p:sp>
          <p:nvSpPr>
            <p:cNvPr id="320" name="object 320"/>
            <p:cNvSpPr/>
            <p:nvPr/>
          </p:nvSpPr>
          <p:spPr>
            <a:xfrm>
              <a:off x="379729" y="441070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AB5"/>
            </a:solidFill>
          </p:spPr>
          <p:txBody>
            <a:bodyPr wrap="square" lIns="0" tIns="0" rIns="0" bIns="0" rtlCol="0"/>
            <a:lstStyle/>
            <a:p>
              <a:endParaRPr/>
            </a:p>
          </p:txBody>
        </p:sp>
        <p:sp>
          <p:nvSpPr>
            <p:cNvPr id="321" name="object 321"/>
            <p:cNvSpPr/>
            <p:nvPr/>
          </p:nvSpPr>
          <p:spPr>
            <a:xfrm>
              <a:off x="379729" y="445515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AB4"/>
            </a:solidFill>
          </p:spPr>
          <p:txBody>
            <a:bodyPr wrap="square" lIns="0" tIns="0" rIns="0" bIns="0" rtlCol="0"/>
            <a:lstStyle/>
            <a:p>
              <a:endParaRPr/>
            </a:p>
          </p:txBody>
        </p:sp>
        <p:sp>
          <p:nvSpPr>
            <p:cNvPr id="322" name="object 322"/>
            <p:cNvSpPr/>
            <p:nvPr/>
          </p:nvSpPr>
          <p:spPr>
            <a:xfrm>
              <a:off x="379729" y="449833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9B3"/>
            </a:solidFill>
          </p:spPr>
          <p:txBody>
            <a:bodyPr wrap="square" lIns="0" tIns="0" rIns="0" bIns="0" rtlCol="0"/>
            <a:lstStyle/>
            <a:p>
              <a:endParaRPr/>
            </a:p>
          </p:txBody>
        </p:sp>
        <p:sp>
          <p:nvSpPr>
            <p:cNvPr id="323" name="object 323"/>
            <p:cNvSpPr/>
            <p:nvPr/>
          </p:nvSpPr>
          <p:spPr>
            <a:xfrm>
              <a:off x="379729" y="4541519"/>
              <a:ext cx="1450340" cy="44450"/>
            </a:xfrm>
            <a:custGeom>
              <a:avLst/>
              <a:gdLst/>
              <a:ahLst/>
              <a:cxnLst/>
              <a:rect l="l" t="t" r="r" b="b"/>
              <a:pathLst>
                <a:path w="1450339" h="44450">
                  <a:moveTo>
                    <a:pt x="1450339" y="0"/>
                  </a:moveTo>
                  <a:lnTo>
                    <a:pt x="0" y="0"/>
                  </a:lnTo>
                  <a:lnTo>
                    <a:pt x="0" y="44449"/>
                  </a:lnTo>
                  <a:lnTo>
                    <a:pt x="1450339" y="44449"/>
                  </a:lnTo>
                  <a:lnTo>
                    <a:pt x="1450339" y="0"/>
                  </a:lnTo>
                  <a:close/>
                </a:path>
              </a:pathLst>
            </a:custGeom>
            <a:solidFill>
              <a:srgbClr val="0059B2"/>
            </a:solidFill>
          </p:spPr>
          <p:txBody>
            <a:bodyPr wrap="square" lIns="0" tIns="0" rIns="0" bIns="0" rtlCol="0"/>
            <a:lstStyle/>
            <a:p>
              <a:endParaRPr/>
            </a:p>
          </p:txBody>
        </p:sp>
        <p:sp>
          <p:nvSpPr>
            <p:cNvPr id="324" name="object 324"/>
            <p:cNvSpPr/>
            <p:nvPr/>
          </p:nvSpPr>
          <p:spPr>
            <a:xfrm>
              <a:off x="379729" y="458596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8B1"/>
            </a:solidFill>
          </p:spPr>
          <p:txBody>
            <a:bodyPr wrap="square" lIns="0" tIns="0" rIns="0" bIns="0" rtlCol="0"/>
            <a:lstStyle/>
            <a:p>
              <a:endParaRPr/>
            </a:p>
          </p:txBody>
        </p:sp>
        <p:sp>
          <p:nvSpPr>
            <p:cNvPr id="325" name="object 325"/>
            <p:cNvSpPr/>
            <p:nvPr/>
          </p:nvSpPr>
          <p:spPr>
            <a:xfrm>
              <a:off x="379729" y="462915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8B0"/>
            </a:solidFill>
          </p:spPr>
          <p:txBody>
            <a:bodyPr wrap="square" lIns="0" tIns="0" rIns="0" bIns="0" rtlCol="0"/>
            <a:lstStyle/>
            <a:p>
              <a:endParaRPr/>
            </a:p>
          </p:txBody>
        </p:sp>
        <p:sp>
          <p:nvSpPr>
            <p:cNvPr id="326" name="object 326"/>
            <p:cNvSpPr/>
            <p:nvPr/>
          </p:nvSpPr>
          <p:spPr>
            <a:xfrm>
              <a:off x="379729" y="467360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7AF"/>
            </a:solidFill>
          </p:spPr>
          <p:txBody>
            <a:bodyPr wrap="square" lIns="0" tIns="0" rIns="0" bIns="0" rtlCol="0"/>
            <a:lstStyle/>
            <a:p>
              <a:endParaRPr/>
            </a:p>
          </p:txBody>
        </p:sp>
        <p:sp>
          <p:nvSpPr>
            <p:cNvPr id="327" name="object 327"/>
            <p:cNvSpPr/>
            <p:nvPr/>
          </p:nvSpPr>
          <p:spPr>
            <a:xfrm>
              <a:off x="379729" y="471678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7AE"/>
            </a:solidFill>
          </p:spPr>
          <p:txBody>
            <a:bodyPr wrap="square" lIns="0" tIns="0" rIns="0" bIns="0" rtlCol="0"/>
            <a:lstStyle/>
            <a:p>
              <a:endParaRPr/>
            </a:p>
          </p:txBody>
        </p:sp>
        <p:sp>
          <p:nvSpPr>
            <p:cNvPr id="328" name="object 328"/>
            <p:cNvSpPr/>
            <p:nvPr/>
          </p:nvSpPr>
          <p:spPr>
            <a:xfrm>
              <a:off x="379729" y="476123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6AD"/>
            </a:solidFill>
          </p:spPr>
          <p:txBody>
            <a:bodyPr wrap="square" lIns="0" tIns="0" rIns="0" bIns="0" rtlCol="0"/>
            <a:lstStyle/>
            <a:p>
              <a:endParaRPr/>
            </a:p>
          </p:txBody>
        </p:sp>
        <p:sp>
          <p:nvSpPr>
            <p:cNvPr id="329" name="object 329"/>
            <p:cNvSpPr/>
            <p:nvPr/>
          </p:nvSpPr>
          <p:spPr>
            <a:xfrm>
              <a:off x="379729" y="480441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6AC"/>
            </a:solidFill>
          </p:spPr>
          <p:txBody>
            <a:bodyPr wrap="square" lIns="0" tIns="0" rIns="0" bIns="0" rtlCol="0"/>
            <a:lstStyle/>
            <a:p>
              <a:endParaRPr/>
            </a:p>
          </p:txBody>
        </p:sp>
        <p:sp>
          <p:nvSpPr>
            <p:cNvPr id="330" name="object 330"/>
            <p:cNvSpPr/>
            <p:nvPr/>
          </p:nvSpPr>
          <p:spPr>
            <a:xfrm>
              <a:off x="379729" y="484758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5AB"/>
            </a:solidFill>
          </p:spPr>
          <p:txBody>
            <a:bodyPr wrap="square" lIns="0" tIns="0" rIns="0" bIns="0" rtlCol="0"/>
            <a:lstStyle/>
            <a:p>
              <a:endParaRPr/>
            </a:p>
          </p:txBody>
        </p:sp>
        <p:sp>
          <p:nvSpPr>
            <p:cNvPr id="331" name="object 331"/>
            <p:cNvSpPr/>
            <p:nvPr/>
          </p:nvSpPr>
          <p:spPr>
            <a:xfrm>
              <a:off x="379729" y="489203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5AA"/>
            </a:solidFill>
          </p:spPr>
          <p:txBody>
            <a:bodyPr wrap="square" lIns="0" tIns="0" rIns="0" bIns="0" rtlCol="0"/>
            <a:lstStyle/>
            <a:p>
              <a:endParaRPr/>
            </a:p>
          </p:txBody>
        </p:sp>
        <p:sp>
          <p:nvSpPr>
            <p:cNvPr id="332" name="object 332"/>
            <p:cNvSpPr/>
            <p:nvPr/>
          </p:nvSpPr>
          <p:spPr>
            <a:xfrm>
              <a:off x="379729" y="4935219"/>
              <a:ext cx="1450340" cy="44450"/>
            </a:xfrm>
            <a:custGeom>
              <a:avLst/>
              <a:gdLst/>
              <a:ahLst/>
              <a:cxnLst/>
              <a:rect l="l" t="t" r="r" b="b"/>
              <a:pathLst>
                <a:path w="1450339" h="44450">
                  <a:moveTo>
                    <a:pt x="1450339" y="0"/>
                  </a:moveTo>
                  <a:lnTo>
                    <a:pt x="0" y="0"/>
                  </a:lnTo>
                  <a:lnTo>
                    <a:pt x="0" y="44449"/>
                  </a:lnTo>
                  <a:lnTo>
                    <a:pt x="1450339" y="44449"/>
                  </a:lnTo>
                  <a:lnTo>
                    <a:pt x="1450339" y="0"/>
                  </a:lnTo>
                  <a:close/>
                </a:path>
              </a:pathLst>
            </a:custGeom>
            <a:solidFill>
              <a:srgbClr val="0054A9"/>
            </a:solidFill>
          </p:spPr>
          <p:txBody>
            <a:bodyPr wrap="square" lIns="0" tIns="0" rIns="0" bIns="0" rtlCol="0"/>
            <a:lstStyle/>
            <a:p>
              <a:endParaRPr/>
            </a:p>
          </p:txBody>
        </p:sp>
        <p:sp>
          <p:nvSpPr>
            <p:cNvPr id="333" name="object 333"/>
            <p:cNvSpPr/>
            <p:nvPr/>
          </p:nvSpPr>
          <p:spPr>
            <a:xfrm>
              <a:off x="379729" y="497966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4A8"/>
            </a:solidFill>
          </p:spPr>
          <p:txBody>
            <a:bodyPr wrap="square" lIns="0" tIns="0" rIns="0" bIns="0" rtlCol="0"/>
            <a:lstStyle/>
            <a:p>
              <a:endParaRPr/>
            </a:p>
          </p:txBody>
        </p:sp>
        <p:sp>
          <p:nvSpPr>
            <p:cNvPr id="334" name="object 334"/>
            <p:cNvSpPr/>
            <p:nvPr/>
          </p:nvSpPr>
          <p:spPr>
            <a:xfrm>
              <a:off x="379729" y="502285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3A7"/>
            </a:solidFill>
          </p:spPr>
          <p:txBody>
            <a:bodyPr wrap="square" lIns="0" tIns="0" rIns="0" bIns="0" rtlCol="0"/>
            <a:lstStyle/>
            <a:p>
              <a:endParaRPr/>
            </a:p>
          </p:txBody>
        </p:sp>
        <p:sp>
          <p:nvSpPr>
            <p:cNvPr id="335" name="object 335"/>
            <p:cNvSpPr/>
            <p:nvPr/>
          </p:nvSpPr>
          <p:spPr>
            <a:xfrm>
              <a:off x="379729" y="506603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3A6"/>
            </a:solidFill>
          </p:spPr>
          <p:txBody>
            <a:bodyPr wrap="square" lIns="0" tIns="0" rIns="0" bIns="0" rtlCol="0"/>
            <a:lstStyle/>
            <a:p>
              <a:endParaRPr/>
            </a:p>
          </p:txBody>
        </p:sp>
        <p:sp>
          <p:nvSpPr>
            <p:cNvPr id="336" name="object 336"/>
            <p:cNvSpPr/>
            <p:nvPr/>
          </p:nvSpPr>
          <p:spPr>
            <a:xfrm>
              <a:off x="379729" y="511048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2A5"/>
            </a:solidFill>
          </p:spPr>
          <p:txBody>
            <a:bodyPr wrap="square" lIns="0" tIns="0" rIns="0" bIns="0" rtlCol="0"/>
            <a:lstStyle/>
            <a:p>
              <a:endParaRPr/>
            </a:p>
          </p:txBody>
        </p:sp>
        <p:sp>
          <p:nvSpPr>
            <p:cNvPr id="337" name="object 337"/>
            <p:cNvSpPr/>
            <p:nvPr/>
          </p:nvSpPr>
          <p:spPr>
            <a:xfrm>
              <a:off x="379729" y="515366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2A4"/>
            </a:solidFill>
          </p:spPr>
          <p:txBody>
            <a:bodyPr wrap="square" lIns="0" tIns="0" rIns="0" bIns="0" rtlCol="0"/>
            <a:lstStyle/>
            <a:p>
              <a:endParaRPr/>
            </a:p>
          </p:txBody>
        </p:sp>
        <p:sp>
          <p:nvSpPr>
            <p:cNvPr id="338" name="object 338"/>
            <p:cNvSpPr/>
            <p:nvPr/>
          </p:nvSpPr>
          <p:spPr>
            <a:xfrm>
              <a:off x="379729" y="519683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51A3"/>
            </a:solidFill>
          </p:spPr>
          <p:txBody>
            <a:bodyPr wrap="square" lIns="0" tIns="0" rIns="0" bIns="0" rtlCol="0"/>
            <a:lstStyle/>
            <a:p>
              <a:endParaRPr/>
            </a:p>
          </p:txBody>
        </p:sp>
        <p:sp>
          <p:nvSpPr>
            <p:cNvPr id="339" name="object 339"/>
            <p:cNvSpPr/>
            <p:nvPr/>
          </p:nvSpPr>
          <p:spPr>
            <a:xfrm>
              <a:off x="379729" y="524128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51A2"/>
            </a:solidFill>
          </p:spPr>
          <p:txBody>
            <a:bodyPr wrap="square" lIns="0" tIns="0" rIns="0" bIns="0" rtlCol="0"/>
            <a:lstStyle/>
            <a:p>
              <a:endParaRPr/>
            </a:p>
          </p:txBody>
        </p:sp>
        <p:sp>
          <p:nvSpPr>
            <p:cNvPr id="340" name="object 340"/>
            <p:cNvSpPr/>
            <p:nvPr/>
          </p:nvSpPr>
          <p:spPr>
            <a:xfrm>
              <a:off x="379729" y="5284470"/>
              <a:ext cx="1450340" cy="44450"/>
            </a:xfrm>
            <a:custGeom>
              <a:avLst/>
              <a:gdLst/>
              <a:ahLst/>
              <a:cxnLst/>
              <a:rect l="l" t="t" r="r" b="b"/>
              <a:pathLst>
                <a:path w="1450339" h="44450">
                  <a:moveTo>
                    <a:pt x="1450339" y="0"/>
                  </a:moveTo>
                  <a:lnTo>
                    <a:pt x="0" y="0"/>
                  </a:lnTo>
                  <a:lnTo>
                    <a:pt x="0" y="44449"/>
                  </a:lnTo>
                  <a:lnTo>
                    <a:pt x="1450339" y="44449"/>
                  </a:lnTo>
                  <a:lnTo>
                    <a:pt x="1450339" y="0"/>
                  </a:lnTo>
                  <a:close/>
                </a:path>
              </a:pathLst>
            </a:custGeom>
            <a:solidFill>
              <a:srgbClr val="0050A1"/>
            </a:solidFill>
          </p:spPr>
          <p:txBody>
            <a:bodyPr wrap="square" lIns="0" tIns="0" rIns="0" bIns="0" rtlCol="0"/>
            <a:lstStyle/>
            <a:p>
              <a:endParaRPr/>
            </a:p>
          </p:txBody>
        </p:sp>
        <p:sp>
          <p:nvSpPr>
            <p:cNvPr id="341" name="object 341"/>
            <p:cNvSpPr/>
            <p:nvPr/>
          </p:nvSpPr>
          <p:spPr>
            <a:xfrm>
              <a:off x="379729" y="532892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50A0"/>
            </a:solidFill>
          </p:spPr>
          <p:txBody>
            <a:bodyPr wrap="square" lIns="0" tIns="0" rIns="0" bIns="0" rtlCol="0"/>
            <a:lstStyle/>
            <a:p>
              <a:endParaRPr/>
            </a:p>
          </p:txBody>
        </p:sp>
        <p:sp>
          <p:nvSpPr>
            <p:cNvPr id="342" name="object 342"/>
            <p:cNvSpPr/>
            <p:nvPr/>
          </p:nvSpPr>
          <p:spPr>
            <a:xfrm>
              <a:off x="379729" y="537210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F9F"/>
            </a:solidFill>
          </p:spPr>
          <p:txBody>
            <a:bodyPr wrap="square" lIns="0" tIns="0" rIns="0" bIns="0" rtlCol="0"/>
            <a:lstStyle/>
            <a:p>
              <a:endParaRPr/>
            </a:p>
          </p:txBody>
        </p:sp>
        <p:sp>
          <p:nvSpPr>
            <p:cNvPr id="343" name="object 343"/>
            <p:cNvSpPr/>
            <p:nvPr/>
          </p:nvSpPr>
          <p:spPr>
            <a:xfrm>
              <a:off x="379729" y="541527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F9E"/>
            </a:solidFill>
          </p:spPr>
          <p:txBody>
            <a:bodyPr wrap="square" lIns="0" tIns="0" rIns="0" bIns="0" rtlCol="0"/>
            <a:lstStyle/>
            <a:p>
              <a:endParaRPr/>
            </a:p>
          </p:txBody>
        </p:sp>
        <p:sp>
          <p:nvSpPr>
            <p:cNvPr id="344" name="object 344"/>
            <p:cNvSpPr/>
            <p:nvPr/>
          </p:nvSpPr>
          <p:spPr>
            <a:xfrm>
              <a:off x="379729" y="545972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E9D"/>
            </a:solidFill>
          </p:spPr>
          <p:txBody>
            <a:bodyPr wrap="square" lIns="0" tIns="0" rIns="0" bIns="0" rtlCol="0"/>
            <a:lstStyle/>
            <a:p>
              <a:endParaRPr/>
            </a:p>
          </p:txBody>
        </p:sp>
        <p:sp>
          <p:nvSpPr>
            <p:cNvPr id="345" name="object 345"/>
            <p:cNvSpPr/>
            <p:nvPr/>
          </p:nvSpPr>
          <p:spPr>
            <a:xfrm>
              <a:off x="379729" y="5502910"/>
              <a:ext cx="1450340" cy="44450"/>
            </a:xfrm>
            <a:custGeom>
              <a:avLst/>
              <a:gdLst/>
              <a:ahLst/>
              <a:cxnLst/>
              <a:rect l="l" t="t" r="r" b="b"/>
              <a:pathLst>
                <a:path w="1450339" h="44450">
                  <a:moveTo>
                    <a:pt x="1450339" y="0"/>
                  </a:moveTo>
                  <a:lnTo>
                    <a:pt x="0" y="0"/>
                  </a:lnTo>
                  <a:lnTo>
                    <a:pt x="0" y="44449"/>
                  </a:lnTo>
                  <a:lnTo>
                    <a:pt x="1450339" y="44449"/>
                  </a:lnTo>
                  <a:lnTo>
                    <a:pt x="1450339" y="0"/>
                  </a:lnTo>
                  <a:close/>
                </a:path>
              </a:pathLst>
            </a:custGeom>
            <a:solidFill>
              <a:srgbClr val="004E9C"/>
            </a:solidFill>
          </p:spPr>
          <p:txBody>
            <a:bodyPr wrap="square" lIns="0" tIns="0" rIns="0" bIns="0" rtlCol="0"/>
            <a:lstStyle/>
            <a:p>
              <a:endParaRPr/>
            </a:p>
          </p:txBody>
        </p:sp>
        <p:sp>
          <p:nvSpPr>
            <p:cNvPr id="346" name="object 346"/>
            <p:cNvSpPr/>
            <p:nvPr/>
          </p:nvSpPr>
          <p:spPr>
            <a:xfrm>
              <a:off x="379729" y="554736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D9B"/>
            </a:solidFill>
          </p:spPr>
          <p:txBody>
            <a:bodyPr wrap="square" lIns="0" tIns="0" rIns="0" bIns="0" rtlCol="0"/>
            <a:lstStyle/>
            <a:p>
              <a:endParaRPr/>
            </a:p>
          </p:txBody>
        </p:sp>
        <p:sp>
          <p:nvSpPr>
            <p:cNvPr id="347" name="object 347"/>
            <p:cNvSpPr/>
            <p:nvPr/>
          </p:nvSpPr>
          <p:spPr>
            <a:xfrm>
              <a:off x="379729" y="559053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D9A"/>
            </a:solidFill>
          </p:spPr>
          <p:txBody>
            <a:bodyPr wrap="square" lIns="0" tIns="0" rIns="0" bIns="0" rtlCol="0"/>
            <a:lstStyle/>
            <a:p>
              <a:endParaRPr/>
            </a:p>
          </p:txBody>
        </p:sp>
        <p:sp>
          <p:nvSpPr>
            <p:cNvPr id="348" name="object 348"/>
            <p:cNvSpPr/>
            <p:nvPr/>
          </p:nvSpPr>
          <p:spPr>
            <a:xfrm>
              <a:off x="379729" y="563498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C99"/>
            </a:solidFill>
          </p:spPr>
          <p:txBody>
            <a:bodyPr wrap="square" lIns="0" tIns="0" rIns="0" bIns="0" rtlCol="0"/>
            <a:lstStyle/>
            <a:p>
              <a:endParaRPr/>
            </a:p>
          </p:txBody>
        </p:sp>
        <p:sp>
          <p:nvSpPr>
            <p:cNvPr id="349" name="object 349"/>
            <p:cNvSpPr/>
            <p:nvPr/>
          </p:nvSpPr>
          <p:spPr>
            <a:xfrm>
              <a:off x="379729" y="567817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C98"/>
            </a:solidFill>
          </p:spPr>
          <p:txBody>
            <a:bodyPr wrap="square" lIns="0" tIns="0" rIns="0" bIns="0" rtlCol="0"/>
            <a:lstStyle/>
            <a:p>
              <a:endParaRPr/>
            </a:p>
          </p:txBody>
        </p:sp>
        <p:sp>
          <p:nvSpPr>
            <p:cNvPr id="350" name="object 350"/>
            <p:cNvSpPr/>
            <p:nvPr/>
          </p:nvSpPr>
          <p:spPr>
            <a:xfrm>
              <a:off x="379730" y="5721350"/>
              <a:ext cx="1450340" cy="87630"/>
            </a:xfrm>
            <a:custGeom>
              <a:avLst/>
              <a:gdLst/>
              <a:ahLst/>
              <a:cxnLst/>
              <a:rect l="l" t="t" r="r" b="b"/>
              <a:pathLst>
                <a:path w="1450339" h="87629">
                  <a:moveTo>
                    <a:pt x="1450340" y="0"/>
                  </a:moveTo>
                  <a:lnTo>
                    <a:pt x="0" y="0"/>
                  </a:lnTo>
                  <a:lnTo>
                    <a:pt x="0" y="44450"/>
                  </a:lnTo>
                  <a:lnTo>
                    <a:pt x="0" y="87630"/>
                  </a:lnTo>
                  <a:lnTo>
                    <a:pt x="1450340" y="87630"/>
                  </a:lnTo>
                  <a:lnTo>
                    <a:pt x="1450340" y="44450"/>
                  </a:lnTo>
                  <a:lnTo>
                    <a:pt x="1450340" y="0"/>
                  </a:lnTo>
                  <a:close/>
                </a:path>
              </a:pathLst>
            </a:custGeom>
            <a:solidFill>
              <a:srgbClr val="004B97"/>
            </a:solidFill>
          </p:spPr>
          <p:txBody>
            <a:bodyPr wrap="square" lIns="0" tIns="0" rIns="0" bIns="0" rtlCol="0"/>
            <a:lstStyle/>
            <a:p>
              <a:endParaRPr/>
            </a:p>
          </p:txBody>
        </p:sp>
        <p:sp>
          <p:nvSpPr>
            <p:cNvPr id="351" name="object 351"/>
            <p:cNvSpPr/>
            <p:nvPr/>
          </p:nvSpPr>
          <p:spPr>
            <a:xfrm>
              <a:off x="379729" y="580897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B96"/>
            </a:solidFill>
          </p:spPr>
          <p:txBody>
            <a:bodyPr wrap="square" lIns="0" tIns="0" rIns="0" bIns="0" rtlCol="0"/>
            <a:lstStyle/>
            <a:p>
              <a:endParaRPr/>
            </a:p>
          </p:txBody>
        </p:sp>
        <p:sp>
          <p:nvSpPr>
            <p:cNvPr id="352" name="object 352"/>
            <p:cNvSpPr/>
            <p:nvPr/>
          </p:nvSpPr>
          <p:spPr>
            <a:xfrm>
              <a:off x="379729" y="585342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A95"/>
            </a:solidFill>
          </p:spPr>
          <p:txBody>
            <a:bodyPr wrap="square" lIns="0" tIns="0" rIns="0" bIns="0" rtlCol="0"/>
            <a:lstStyle/>
            <a:p>
              <a:endParaRPr/>
            </a:p>
          </p:txBody>
        </p:sp>
        <p:sp>
          <p:nvSpPr>
            <p:cNvPr id="353" name="object 353"/>
            <p:cNvSpPr/>
            <p:nvPr/>
          </p:nvSpPr>
          <p:spPr>
            <a:xfrm>
              <a:off x="379729" y="589661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A94"/>
            </a:solidFill>
          </p:spPr>
          <p:txBody>
            <a:bodyPr wrap="square" lIns="0" tIns="0" rIns="0" bIns="0" rtlCol="0"/>
            <a:lstStyle/>
            <a:p>
              <a:endParaRPr/>
            </a:p>
          </p:txBody>
        </p:sp>
        <p:sp>
          <p:nvSpPr>
            <p:cNvPr id="354" name="object 354"/>
            <p:cNvSpPr/>
            <p:nvPr/>
          </p:nvSpPr>
          <p:spPr>
            <a:xfrm>
              <a:off x="379729" y="593978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993"/>
            </a:solidFill>
          </p:spPr>
          <p:txBody>
            <a:bodyPr wrap="square" lIns="0" tIns="0" rIns="0" bIns="0" rtlCol="0"/>
            <a:lstStyle/>
            <a:p>
              <a:endParaRPr/>
            </a:p>
          </p:txBody>
        </p:sp>
        <p:sp>
          <p:nvSpPr>
            <p:cNvPr id="355" name="object 355"/>
            <p:cNvSpPr/>
            <p:nvPr/>
          </p:nvSpPr>
          <p:spPr>
            <a:xfrm>
              <a:off x="379729" y="598423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992"/>
            </a:solidFill>
          </p:spPr>
          <p:txBody>
            <a:bodyPr wrap="square" lIns="0" tIns="0" rIns="0" bIns="0" rtlCol="0"/>
            <a:lstStyle/>
            <a:p>
              <a:endParaRPr/>
            </a:p>
          </p:txBody>
        </p:sp>
        <p:sp>
          <p:nvSpPr>
            <p:cNvPr id="356" name="object 356"/>
            <p:cNvSpPr/>
            <p:nvPr/>
          </p:nvSpPr>
          <p:spPr>
            <a:xfrm>
              <a:off x="379729" y="602742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891"/>
            </a:solidFill>
          </p:spPr>
          <p:txBody>
            <a:bodyPr wrap="square" lIns="0" tIns="0" rIns="0" bIns="0" rtlCol="0"/>
            <a:lstStyle/>
            <a:p>
              <a:endParaRPr/>
            </a:p>
          </p:txBody>
        </p:sp>
        <p:sp>
          <p:nvSpPr>
            <p:cNvPr id="357" name="object 357"/>
            <p:cNvSpPr/>
            <p:nvPr/>
          </p:nvSpPr>
          <p:spPr>
            <a:xfrm>
              <a:off x="379729" y="607060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890"/>
            </a:solidFill>
          </p:spPr>
          <p:txBody>
            <a:bodyPr wrap="square" lIns="0" tIns="0" rIns="0" bIns="0" rtlCol="0"/>
            <a:lstStyle/>
            <a:p>
              <a:endParaRPr/>
            </a:p>
          </p:txBody>
        </p:sp>
        <p:sp>
          <p:nvSpPr>
            <p:cNvPr id="358" name="object 358"/>
            <p:cNvSpPr/>
            <p:nvPr/>
          </p:nvSpPr>
          <p:spPr>
            <a:xfrm>
              <a:off x="379729" y="611505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78F"/>
            </a:solidFill>
          </p:spPr>
          <p:txBody>
            <a:bodyPr wrap="square" lIns="0" tIns="0" rIns="0" bIns="0" rtlCol="0"/>
            <a:lstStyle/>
            <a:p>
              <a:endParaRPr/>
            </a:p>
          </p:txBody>
        </p:sp>
        <p:sp>
          <p:nvSpPr>
            <p:cNvPr id="359" name="object 359"/>
            <p:cNvSpPr/>
            <p:nvPr/>
          </p:nvSpPr>
          <p:spPr>
            <a:xfrm>
              <a:off x="379729" y="615822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78E"/>
            </a:solidFill>
          </p:spPr>
          <p:txBody>
            <a:bodyPr wrap="square" lIns="0" tIns="0" rIns="0" bIns="0" rtlCol="0"/>
            <a:lstStyle/>
            <a:p>
              <a:endParaRPr/>
            </a:p>
          </p:txBody>
        </p:sp>
        <p:sp>
          <p:nvSpPr>
            <p:cNvPr id="360" name="object 360"/>
            <p:cNvSpPr/>
            <p:nvPr/>
          </p:nvSpPr>
          <p:spPr>
            <a:xfrm>
              <a:off x="379729" y="620267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68D"/>
            </a:solidFill>
          </p:spPr>
          <p:txBody>
            <a:bodyPr wrap="square" lIns="0" tIns="0" rIns="0" bIns="0" rtlCol="0"/>
            <a:lstStyle/>
            <a:p>
              <a:endParaRPr/>
            </a:p>
          </p:txBody>
        </p:sp>
        <p:sp>
          <p:nvSpPr>
            <p:cNvPr id="361" name="object 361"/>
            <p:cNvSpPr/>
            <p:nvPr/>
          </p:nvSpPr>
          <p:spPr>
            <a:xfrm>
              <a:off x="379729" y="624586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68C"/>
            </a:solidFill>
          </p:spPr>
          <p:txBody>
            <a:bodyPr wrap="square" lIns="0" tIns="0" rIns="0" bIns="0" rtlCol="0"/>
            <a:lstStyle/>
            <a:p>
              <a:endParaRPr/>
            </a:p>
          </p:txBody>
        </p:sp>
        <p:sp>
          <p:nvSpPr>
            <p:cNvPr id="362" name="object 362"/>
            <p:cNvSpPr/>
            <p:nvPr/>
          </p:nvSpPr>
          <p:spPr>
            <a:xfrm>
              <a:off x="379729" y="628903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58B"/>
            </a:solidFill>
          </p:spPr>
          <p:txBody>
            <a:bodyPr wrap="square" lIns="0" tIns="0" rIns="0" bIns="0" rtlCol="0"/>
            <a:lstStyle/>
            <a:p>
              <a:endParaRPr/>
            </a:p>
          </p:txBody>
        </p:sp>
        <p:sp>
          <p:nvSpPr>
            <p:cNvPr id="363" name="object 363"/>
            <p:cNvSpPr/>
            <p:nvPr/>
          </p:nvSpPr>
          <p:spPr>
            <a:xfrm>
              <a:off x="379729" y="633348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58A"/>
            </a:solidFill>
          </p:spPr>
          <p:txBody>
            <a:bodyPr wrap="square" lIns="0" tIns="0" rIns="0" bIns="0" rtlCol="0"/>
            <a:lstStyle/>
            <a:p>
              <a:endParaRPr/>
            </a:p>
          </p:txBody>
        </p:sp>
        <p:sp>
          <p:nvSpPr>
            <p:cNvPr id="364" name="object 364"/>
            <p:cNvSpPr/>
            <p:nvPr/>
          </p:nvSpPr>
          <p:spPr>
            <a:xfrm>
              <a:off x="379729" y="6376670"/>
              <a:ext cx="1450340" cy="44450"/>
            </a:xfrm>
            <a:custGeom>
              <a:avLst/>
              <a:gdLst/>
              <a:ahLst/>
              <a:cxnLst/>
              <a:rect l="l" t="t" r="r" b="b"/>
              <a:pathLst>
                <a:path w="1450339" h="44450">
                  <a:moveTo>
                    <a:pt x="1450339" y="0"/>
                  </a:moveTo>
                  <a:lnTo>
                    <a:pt x="0" y="0"/>
                  </a:lnTo>
                  <a:lnTo>
                    <a:pt x="0" y="44449"/>
                  </a:lnTo>
                  <a:lnTo>
                    <a:pt x="1450339" y="44449"/>
                  </a:lnTo>
                  <a:lnTo>
                    <a:pt x="1450339" y="0"/>
                  </a:lnTo>
                  <a:close/>
                </a:path>
              </a:pathLst>
            </a:custGeom>
            <a:solidFill>
              <a:srgbClr val="004489"/>
            </a:solidFill>
          </p:spPr>
          <p:txBody>
            <a:bodyPr wrap="square" lIns="0" tIns="0" rIns="0" bIns="0" rtlCol="0"/>
            <a:lstStyle/>
            <a:p>
              <a:endParaRPr/>
            </a:p>
          </p:txBody>
        </p:sp>
        <p:sp>
          <p:nvSpPr>
            <p:cNvPr id="365" name="object 365"/>
            <p:cNvSpPr/>
            <p:nvPr/>
          </p:nvSpPr>
          <p:spPr>
            <a:xfrm>
              <a:off x="379729" y="642112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488"/>
            </a:solidFill>
          </p:spPr>
          <p:txBody>
            <a:bodyPr wrap="square" lIns="0" tIns="0" rIns="0" bIns="0" rtlCol="0"/>
            <a:lstStyle/>
            <a:p>
              <a:endParaRPr/>
            </a:p>
          </p:txBody>
        </p:sp>
        <p:sp>
          <p:nvSpPr>
            <p:cNvPr id="366" name="object 366"/>
            <p:cNvSpPr/>
            <p:nvPr/>
          </p:nvSpPr>
          <p:spPr>
            <a:xfrm>
              <a:off x="379729" y="646430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387"/>
            </a:solidFill>
          </p:spPr>
          <p:txBody>
            <a:bodyPr wrap="square" lIns="0" tIns="0" rIns="0" bIns="0" rtlCol="0"/>
            <a:lstStyle/>
            <a:p>
              <a:endParaRPr/>
            </a:p>
          </p:txBody>
        </p:sp>
        <p:sp>
          <p:nvSpPr>
            <p:cNvPr id="367" name="object 367"/>
            <p:cNvSpPr/>
            <p:nvPr/>
          </p:nvSpPr>
          <p:spPr>
            <a:xfrm>
              <a:off x="379729" y="6507479"/>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386"/>
            </a:solidFill>
          </p:spPr>
          <p:txBody>
            <a:bodyPr wrap="square" lIns="0" tIns="0" rIns="0" bIns="0" rtlCol="0"/>
            <a:lstStyle/>
            <a:p>
              <a:endParaRPr/>
            </a:p>
          </p:txBody>
        </p:sp>
        <p:sp>
          <p:nvSpPr>
            <p:cNvPr id="368" name="object 368"/>
            <p:cNvSpPr/>
            <p:nvPr/>
          </p:nvSpPr>
          <p:spPr>
            <a:xfrm>
              <a:off x="379729" y="6551929"/>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285"/>
            </a:solidFill>
          </p:spPr>
          <p:txBody>
            <a:bodyPr wrap="square" lIns="0" tIns="0" rIns="0" bIns="0" rtlCol="0"/>
            <a:lstStyle/>
            <a:p>
              <a:endParaRPr/>
            </a:p>
          </p:txBody>
        </p:sp>
        <p:sp>
          <p:nvSpPr>
            <p:cNvPr id="369" name="object 369"/>
            <p:cNvSpPr/>
            <p:nvPr/>
          </p:nvSpPr>
          <p:spPr>
            <a:xfrm>
              <a:off x="379729" y="6595110"/>
              <a:ext cx="1450340" cy="44450"/>
            </a:xfrm>
            <a:custGeom>
              <a:avLst/>
              <a:gdLst/>
              <a:ahLst/>
              <a:cxnLst/>
              <a:rect l="l" t="t" r="r" b="b"/>
              <a:pathLst>
                <a:path w="1450339" h="44450">
                  <a:moveTo>
                    <a:pt x="1450339" y="0"/>
                  </a:moveTo>
                  <a:lnTo>
                    <a:pt x="0" y="0"/>
                  </a:lnTo>
                  <a:lnTo>
                    <a:pt x="0" y="44450"/>
                  </a:lnTo>
                  <a:lnTo>
                    <a:pt x="1450339" y="44450"/>
                  </a:lnTo>
                  <a:lnTo>
                    <a:pt x="1450339" y="0"/>
                  </a:lnTo>
                  <a:close/>
                </a:path>
              </a:pathLst>
            </a:custGeom>
            <a:solidFill>
              <a:srgbClr val="004284"/>
            </a:solidFill>
          </p:spPr>
          <p:txBody>
            <a:bodyPr wrap="square" lIns="0" tIns="0" rIns="0" bIns="0" rtlCol="0"/>
            <a:lstStyle/>
            <a:p>
              <a:endParaRPr/>
            </a:p>
          </p:txBody>
        </p:sp>
        <p:sp>
          <p:nvSpPr>
            <p:cNvPr id="370" name="object 370"/>
            <p:cNvSpPr/>
            <p:nvPr/>
          </p:nvSpPr>
          <p:spPr>
            <a:xfrm>
              <a:off x="379729" y="663956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4183"/>
            </a:solidFill>
          </p:spPr>
          <p:txBody>
            <a:bodyPr wrap="square" lIns="0" tIns="0" rIns="0" bIns="0" rtlCol="0"/>
            <a:lstStyle/>
            <a:p>
              <a:endParaRPr/>
            </a:p>
          </p:txBody>
        </p:sp>
        <p:sp>
          <p:nvSpPr>
            <p:cNvPr id="371" name="object 371"/>
            <p:cNvSpPr/>
            <p:nvPr/>
          </p:nvSpPr>
          <p:spPr>
            <a:xfrm>
              <a:off x="379729" y="6682739"/>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182"/>
            </a:solidFill>
          </p:spPr>
          <p:txBody>
            <a:bodyPr wrap="square" lIns="0" tIns="0" rIns="0" bIns="0" rtlCol="0"/>
            <a:lstStyle/>
            <a:p>
              <a:endParaRPr/>
            </a:p>
          </p:txBody>
        </p:sp>
        <p:sp>
          <p:nvSpPr>
            <p:cNvPr id="372" name="object 372"/>
            <p:cNvSpPr/>
            <p:nvPr/>
          </p:nvSpPr>
          <p:spPr>
            <a:xfrm>
              <a:off x="379729" y="6725920"/>
              <a:ext cx="1450340" cy="44450"/>
            </a:xfrm>
            <a:custGeom>
              <a:avLst/>
              <a:gdLst/>
              <a:ahLst/>
              <a:cxnLst/>
              <a:rect l="l" t="t" r="r" b="b"/>
              <a:pathLst>
                <a:path w="1450339" h="44450">
                  <a:moveTo>
                    <a:pt x="1450339" y="0"/>
                  </a:moveTo>
                  <a:lnTo>
                    <a:pt x="0" y="0"/>
                  </a:lnTo>
                  <a:lnTo>
                    <a:pt x="0" y="44449"/>
                  </a:lnTo>
                  <a:lnTo>
                    <a:pt x="1450339" y="44449"/>
                  </a:lnTo>
                  <a:lnTo>
                    <a:pt x="1450339" y="0"/>
                  </a:lnTo>
                  <a:close/>
                </a:path>
              </a:pathLst>
            </a:custGeom>
            <a:solidFill>
              <a:srgbClr val="004081"/>
            </a:solidFill>
          </p:spPr>
          <p:txBody>
            <a:bodyPr wrap="square" lIns="0" tIns="0" rIns="0" bIns="0" rtlCol="0"/>
            <a:lstStyle/>
            <a:p>
              <a:endParaRPr/>
            </a:p>
          </p:txBody>
        </p:sp>
        <p:sp>
          <p:nvSpPr>
            <p:cNvPr id="373" name="object 373"/>
            <p:cNvSpPr/>
            <p:nvPr/>
          </p:nvSpPr>
          <p:spPr>
            <a:xfrm>
              <a:off x="379729" y="6770370"/>
              <a:ext cx="1450340" cy="43180"/>
            </a:xfrm>
            <a:custGeom>
              <a:avLst/>
              <a:gdLst/>
              <a:ahLst/>
              <a:cxnLst/>
              <a:rect l="l" t="t" r="r" b="b"/>
              <a:pathLst>
                <a:path w="1450339" h="43179">
                  <a:moveTo>
                    <a:pt x="1450339" y="0"/>
                  </a:moveTo>
                  <a:lnTo>
                    <a:pt x="0" y="0"/>
                  </a:lnTo>
                  <a:lnTo>
                    <a:pt x="0" y="43179"/>
                  </a:lnTo>
                  <a:lnTo>
                    <a:pt x="1450339" y="43179"/>
                  </a:lnTo>
                  <a:lnTo>
                    <a:pt x="1450339" y="0"/>
                  </a:lnTo>
                  <a:close/>
                </a:path>
              </a:pathLst>
            </a:custGeom>
            <a:solidFill>
              <a:srgbClr val="004080"/>
            </a:solidFill>
          </p:spPr>
          <p:txBody>
            <a:bodyPr wrap="square" lIns="0" tIns="0" rIns="0" bIns="0" rtlCol="0"/>
            <a:lstStyle/>
            <a:p>
              <a:endParaRPr/>
            </a:p>
          </p:txBody>
        </p:sp>
        <p:sp>
          <p:nvSpPr>
            <p:cNvPr id="374" name="object 374"/>
            <p:cNvSpPr/>
            <p:nvPr/>
          </p:nvSpPr>
          <p:spPr>
            <a:xfrm>
              <a:off x="379729" y="6813550"/>
              <a:ext cx="1450340" cy="43180"/>
            </a:xfrm>
            <a:custGeom>
              <a:avLst/>
              <a:gdLst/>
              <a:ahLst/>
              <a:cxnLst/>
              <a:rect l="l" t="t" r="r" b="b"/>
              <a:pathLst>
                <a:path w="1450339" h="43179">
                  <a:moveTo>
                    <a:pt x="1450339" y="0"/>
                  </a:moveTo>
                  <a:lnTo>
                    <a:pt x="0" y="0"/>
                  </a:lnTo>
                  <a:lnTo>
                    <a:pt x="0" y="43180"/>
                  </a:lnTo>
                  <a:lnTo>
                    <a:pt x="1450339" y="43180"/>
                  </a:lnTo>
                  <a:lnTo>
                    <a:pt x="1450339" y="0"/>
                  </a:lnTo>
                  <a:close/>
                </a:path>
              </a:pathLst>
            </a:custGeom>
            <a:solidFill>
              <a:srgbClr val="003F7F"/>
            </a:solidFill>
          </p:spPr>
          <p:txBody>
            <a:bodyPr wrap="square" lIns="0" tIns="0" rIns="0" bIns="0" rtlCol="0"/>
            <a:lstStyle/>
            <a:p>
              <a:endParaRPr/>
            </a:p>
          </p:txBody>
        </p:sp>
        <p:sp>
          <p:nvSpPr>
            <p:cNvPr id="375" name="object 375"/>
            <p:cNvSpPr/>
            <p:nvPr/>
          </p:nvSpPr>
          <p:spPr>
            <a:xfrm>
              <a:off x="379729" y="6856729"/>
              <a:ext cx="1450340" cy="0"/>
            </a:xfrm>
            <a:custGeom>
              <a:avLst/>
              <a:gdLst/>
              <a:ahLst/>
              <a:cxnLst/>
              <a:rect l="l" t="t" r="r" b="b"/>
              <a:pathLst>
                <a:path w="1450339">
                  <a:moveTo>
                    <a:pt x="1450339" y="0"/>
                  </a:moveTo>
                  <a:lnTo>
                    <a:pt x="0" y="0"/>
                  </a:lnTo>
                  <a:lnTo>
                    <a:pt x="1450339" y="0"/>
                  </a:lnTo>
                  <a:close/>
                </a:path>
              </a:pathLst>
            </a:custGeom>
            <a:solidFill>
              <a:srgbClr val="003E7D"/>
            </a:solidFill>
          </p:spPr>
          <p:txBody>
            <a:bodyPr wrap="square" lIns="0" tIns="0" rIns="0" bIns="0" rtlCol="0"/>
            <a:lstStyle/>
            <a:p>
              <a:endParaRPr/>
            </a:p>
          </p:txBody>
        </p:sp>
      </p:grpSp>
      <p:grpSp>
        <p:nvGrpSpPr>
          <p:cNvPr id="376" name="object 376"/>
          <p:cNvGrpSpPr/>
          <p:nvPr/>
        </p:nvGrpSpPr>
        <p:grpSpPr>
          <a:xfrm>
            <a:off x="684530" y="2435860"/>
            <a:ext cx="8458200" cy="764540"/>
            <a:chOff x="684530" y="2435860"/>
            <a:chExt cx="8458200" cy="764540"/>
          </a:xfrm>
        </p:grpSpPr>
        <p:sp>
          <p:nvSpPr>
            <p:cNvPr id="377" name="object 377"/>
            <p:cNvSpPr/>
            <p:nvPr/>
          </p:nvSpPr>
          <p:spPr>
            <a:xfrm>
              <a:off x="684530" y="2435859"/>
              <a:ext cx="97790" cy="764540"/>
            </a:xfrm>
            <a:custGeom>
              <a:avLst/>
              <a:gdLst/>
              <a:ahLst/>
              <a:cxnLst/>
              <a:rect l="l" t="t" r="r" b="b"/>
              <a:pathLst>
                <a:path w="97790" h="764539">
                  <a:moveTo>
                    <a:pt x="97790" y="0"/>
                  </a:moveTo>
                  <a:lnTo>
                    <a:pt x="49530" y="0"/>
                  </a:lnTo>
                  <a:lnTo>
                    <a:pt x="0" y="0"/>
                  </a:lnTo>
                  <a:lnTo>
                    <a:pt x="0" y="764540"/>
                  </a:lnTo>
                  <a:lnTo>
                    <a:pt x="49530" y="764540"/>
                  </a:lnTo>
                  <a:lnTo>
                    <a:pt x="97790" y="764540"/>
                  </a:lnTo>
                  <a:lnTo>
                    <a:pt x="97790" y="0"/>
                  </a:lnTo>
                  <a:close/>
                </a:path>
              </a:pathLst>
            </a:custGeom>
            <a:solidFill>
              <a:srgbClr val="000F1E"/>
            </a:solidFill>
          </p:spPr>
          <p:txBody>
            <a:bodyPr wrap="square" lIns="0" tIns="0" rIns="0" bIns="0" rtlCol="0"/>
            <a:lstStyle/>
            <a:p>
              <a:endParaRPr/>
            </a:p>
          </p:txBody>
        </p:sp>
        <p:sp>
          <p:nvSpPr>
            <p:cNvPr id="378" name="object 378"/>
            <p:cNvSpPr/>
            <p:nvPr/>
          </p:nvSpPr>
          <p:spPr>
            <a:xfrm>
              <a:off x="782320" y="2435860"/>
              <a:ext cx="49530" cy="764540"/>
            </a:xfrm>
            <a:custGeom>
              <a:avLst/>
              <a:gdLst/>
              <a:ahLst/>
              <a:cxnLst/>
              <a:rect l="l" t="t" r="r" b="b"/>
              <a:pathLst>
                <a:path w="49530" h="764539">
                  <a:moveTo>
                    <a:pt x="49529" y="0"/>
                  </a:moveTo>
                  <a:lnTo>
                    <a:pt x="0" y="0"/>
                  </a:lnTo>
                  <a:lnTo>
                    <a:pt x="0" y="764539"/>
                  </a:lnTo>
                  <a:lnTo>
                    <a:pt x="49529" y="764539"/>
                  </a:lnTo>
                  <a:lnTo>
                    <a:pt x="49529" y="0"/>
                  </a:lnTo>
                  <a:close/>
                </a:path>
              </a:pathLst>
            </a:custGeom>
            <a:solidFill>
              <a:srgbClr val="000F1F"/>
            </a:solidFill>
          </p:spPr>
          <p:txBody>
            <a:bodyPr wrap="square" lIns="0" tIns="0" rIns="0" bIns="0" rtlCol="0"/>
            <a:lstStyle/>
            <a:p>
              <a:endParaRPr/>
            </a:p>
          </p:txBody>
        </p:sp>
        <p:sp>
          <p:nvSpPr>
            <p:cNvPr id="379" name="object 379"/>
            <p:cNvSpPr/>
            <p:nvPr/>
          </p:nvSpPr>
          <p:spPr>
            <a:xfrm>
              <a:off x="83185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1020"/>
            </a:solidFill>
          </p:spPr>
          <p:txBody>
            <a:bodyPr wrap="square" lIns="0" tIns="0" rIns="0" bIns="0" rtlCol="0"/>
            <a:lstStyle/>
            <a:p>
              <a:endParaRPr/>
            </a:p>
          </p:txBody>
        </p:sp>
        <p:sp>
          <p:nvSpPr>
            <p:cNvPr id="380" name="object 380"/>
            <p:cNvSpPr/>
            <p:nvPr/>
          </p:nvSpPr>
          <p:spPr>
            <a:xfrm>
              <a:off x="88011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021"/>
            </a:solidFill>
          </p:spPr>
          <p:txBody>
            <a:bodyPr wrap="square" lIns="0" tIns="0" rIns="0" bIns="0" rtlCol="0"/>
            <a:lstStyle/>
            <a:p>
              <a:endParaRPr/>
            </a:p>
          </p:txBody>
        </p:sp>
        <p:sp>
          <p:nvSpPr>
            <p:cNvPr id="381" name="object 381"/>
            <p:cNvSpPr/>
            <p:nvPr/>
          </p:nvSpPr>
          <p:spPr>
            <a:xfrm>
              <a:off x="92964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1122"/>
            </a:solidFill>
          </p:spPr>
          <p:txBody>
            <a:bodyPr wrap="square" lIns="0" tIns="0" rIns="0" bIns="0" rtlCol="0"/>
            <a:lstStyle/>
            <a:p>
              <a:endParaRPr/>
            </a:p>
          </p:txBody>
        </p:sp>
        <p:sp>
          <p:nvSpPr>
            <p:cNvPr id="382" name="object 382"/>
            <p:cNvSpPr/>
            <p:nvPr/>
          </p:nvSpPr>
          <p:spPr>
            <a:xfrm>
              <a:off x="97790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123"/>
            </a:solidFill>
          </p:spPr>
          <p:txBody>
            <a:bodyPr wrap="square" lIns="0" tIns="0" rIns="0" bIns="0" rtlCol="0"/>
            <a:lstStyle/>
            <a:p>
              <a:endParaRPr/>
            </a:p>
          </p:txBody>
        </p:sp>
        <p:sp>
          <p:nvSpPr>
            <p:cNvPr id="383" name="object 383"/>
            <p:cNvSpPr/>
            <p:nvPr/>
          </p:nvSpPr>
          <p:spPr>
            <a:xfrm>
              <a:off x="102743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1224"/>
            </a:solidFill>
          </p:spPr>
          <p:txBody>
            <a:bodyPr wrap="square" lIns="0" tIns="0" rIns="0" bIns="0" rtlCol="0"/>
            <a:lstStyle/>
            <a:p>
              <a:endParaRPr/>
            </a:p>
          </p:txBody>
        </p:sp>
        <p:sp>
          <p:nvSpPr>
            <p:cNvPr id="384" name="object 384"/>
            <p:cNvSpPr/>
            <p:nvPr/>
          </p:nvSpPr>
          <p:spPr>
            <a:xfrm>
              <a:off x="1075690" y="2435860"/>
              <a:ext cx="49530" cy="764540"/>
            </a:xfrm>
            <a:custGeom>
              <a:avLst/>
              <a:gdLst/>
              <a:ahLst/>
              <a:cxnLst/>
              <a:rect l="l" t="t" r="r" b="b"/>
              <a:pathLst>
                <a:path w="49530" h="764539">
                  <a:moveTo>
                    <a:pt x="49529" y="0"/>
                  </a:moveTo>
                  <a:lnTo>
                    <a:pt x="0" y="0"/>
                  </a:lnTo>
                  <a:lnTo>
                    <a:pt x="0" y="764539"/>
                  </a:lnTo>
                  <a:lnTo>
                    <a:pt x="49529" y="764539"/>
                  </a:lnTo>
                  <a:lnTo>
                    <a:pt x="49529" y="0"/>
                  </a:lnTo>
                  <a:close/>
                </a:path>
              </a:pathLst>
            </a:custGeom>
            <a:solidFill>
              <a:srgbClr val="001225"/>
            </a:solidFill>
          </p:spPr>
          <p:txBody>
            <a:bodyPr wrap="square" lIns="0" tIns="0" rIns="0" bIns="0" rtlCol="0"/>
            <a:lstStyle/>
            <a:p>
              <a:endParaRPr/>
            </a:p>
          </p:txBody>
        </p:sp>
        <p:sp>
          <p:nvSpPr>
            <p:cNvPr id="385" name="object 385"/>
            <p:cNvSpPr/>
            <p:nvPr/>
          </p:nvSpPr>
          <p:spPr>
            <a:xfrm>
              <a:off x="112522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1326"/>
            </a:solidFill>
          </p:spPr>
          <p:txBody>
            <a:bodyPr wrap="square" lIns="0" tIns="0" rIns="0" bIns="0" rtlCol="0"/>
            <a:lstStyle/>
            <a:p>
              <a:endParaRPr/>
            </a:p>
          </p:txBody>
        </p:sp>
        <p:sp>
          <p:nvSpPr>
            <p:cNvPr id="386" name="object 386"/>
            <p:cNvSpPr/>
            <p:nvPr/>
          </p:nvSpPr>
          <p:spPr>
            <a:xfrm>
              <a:off x="1173480" y="2435860"/>
              <a:ext cx="49530" cy="764540"/>
            </a:xfrm>
            <a:custGeom>
              <a:avLst/>
              <a:gdLst/>
              <a:ahLst/>
              <a:cxnLst/>
              <a:rect l="l" t="t" r="r" b="b"/>
              <a:pathLst>
                <a:path w="49530" h="764539">
                  <a:moveTo>
                    <a:pt x="49529" y="0"/>
                  </a:moveTo>
                  <a:lnTo>
                    <a:pt x="0" y="0"/>
                  </a:lnTo>
                  <a:lnTo>
                    <a:pt x="0" y="764539"/>
                  </a:lnTo>
                  <a:lnTo>
                    <a:pt x="49529" y="764539"/>
                  </a:lnTo>
                  <a:lnTo>
                    <a:pt x="49529" y="0"/>
                  </a:lnTo>
                  <a:close/>
                </a:path>
              </a:pathLst>
            </a:custGeom>
            <a:solidFill>
              <a:srgbClr val="001327"/>
            </a:solidFill>
          </p:spPr>
          <p:txBody>
            <a:bodyPr wrap="square" lIns="0" tIns="0" rIns="0" bIns="0" rtlCol="0"/>
            <a:lstStyle/>
            <a:p>
              <a:endParaRPr/>
            </a:p>
          </p:txBody>
        </p:sp>
        <p:sp>
          <p:nvSpPr>
            <p:cNvPr id="387" name="object 387"/>
            <p:cNvSpPr/>
            <p:nvPr/>
          </p:nvSpPr>
          <p:spPr>
            <a:xfrm>
              <a:off x="122301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1428"/>
            </a:solidFill>
          </p:spPr>
          <p:txBody>
            <a:bodyPr wrap="square" lIns="0" tIns="0" rIns="0" bIns="0" rtlCol="0"/>
            <a:lstStyle/>
            <a:p>
              <a:endParaRPr/>
            </a:p>
          </p:txBody>
        </p:sp>
        <p:sp>
          <p:nvSpPr>
            <p:cNvPr id="388" name="object 388"/>
            <p:cNvSpPr/>
            <p:nvPr/>
          </p:nvSpPr>
          <p:spPr>
            <a:xfrm>
              <a:off x="127127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429"/>
            </a:solidFill>
          </p:spPr>
          <p:txBody>
            <a:bodyPr wrap="square" lIns="0" tIns="0" rIns="0" bIns="0" rtlCol="0"/>
            <a:lstStyle/>
            <a:p>
              <a:endParaRPr/>
            </a:p>
          </p:txBody>
        </p:sp>
        <p:sp>
          <p:nvSpPr>
            <p:cNvPr id="389" name="object 389"/>
            <p:cNvSpPr/>
            <p:nvPr/>
          </p:nvSpPr>
          <p:spPr>
            <a:xfrm>
              <a:off x="132080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152A"/>
            </a:solidFill>
          </p:spPr>
          <p:txBody>
            <a:bodyPr wrap="square" lIns="0" tIns="0" rIns="0" bIns="0" rtlCol="0"/>
            <a:lstStyle/>
            <a:p>
              <a:endParaRPr/>
            </a:p>
          </p:txBody>
        </p:sp>
        <p:sp>
          <p:nvSpPr>
            <p:cNvPr id="390" name="object 390"/>
            <p:cNvSpPr/>
            <p:nvPr/>
          </p:nvSpPr>
          <p:spPr>
            <a:xfrm>
              <a:off x="136906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52B"/>
            </a:solidFill>
          </p:spPr>
          <p:txBody>
            <a:bodyPr wrap="square" lIns="0" tIns="0" rIns="0" bIns="0" rtlCol="0"/>
            <a:lstStyle/>
            <a:p>
              <a:endParaRPr/>
            </a:p>
          </p:txBody>
        </p:sp>
        <p:sp>
          <p:nvSpPr>
            <p:cNvPr id="391" name="object 391"/>
            <p:cNvSpPr/>
            <p:nvPr/>
          </p:nvSpPr>
          <p:spPr>
            <a:xfrm>
              <a:off x="141859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162C"/>
            </a:solidFill>
          </p:spPr>
          <p:txBody>
            <a:bodyPr wrap="square" lIns="0" tIns="0" rIns="0" bIns="0" rtlCol="0"/>
            <a:lstStyle/>
            <a:p>
              <a:endParaRPr/>
            </a:p>
          </p:txBody>
        </p:sp>
        <p:sp>
          <p:nvSpPr>
            <p:cNvPr id="392" name="object 392"/>
            <p:cNvSpPr/>
            <p:nvPr/>
          </p:nvSpPr>
          <p:spPr>
            <a:xfrm>
              <a:off x="146685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62D"/>
            </a:solidFill>
          </p:spPr>
          <p:txBody>
            <a:bodyPr wrap="square" lIns="0" tIns="0" rIns="0" bIns="0" rtlCol="0"/>
            <a:lstStyle/>
            <a:p>
              <a:endParaRPr/>
            </a:p>
          </p:txBody>
        </p:sp>
        <p:sp>
          <p:nvSpPr>
            <p:cNvPr id="393" name="object 393"/>
            <p:cNvSpPr/>
            <p:nvPr/>
          </p:nvSpPr>
          <p:spPr>
            <a:xfrm>
              <a:off x="151638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172E"/>
            </a:solidFill>
          </p:spPr>
          <p:txBody>
            <a:bodyPr wrap="square" lIns="0" tIns="0" rIns="0" bIns="0" rtlCol="0"/>
            <a:lstStyle/>
            <a:p>
              <a:endParaRPr/>
            </a:p>
          </p:txBody>
        </p:sp>
        <p:sp>
          <p:nvSpPr>
            <p:cNvPr id="394" name="object 394"/>
            <p:cNvSpPr/>
            <p:nvPr/>
          </p:nvSpPr>
          <p:spPr>
            <a:xfrm>
              <a:off x="1564640" y="2435860"/>
              <a:ext cx="49530" cy="764540"/>
            </a:xfrm>
            <a:custGeom>
              <a:avLst/>
              <a:gdLst/>
              <a:ahLst/>
              <a:cxnLst/>
              <a:rect l="l" t="t" r="r" b="b"/>
              <a:pathLst>
                <a:path w="49530" h="764539">
                  <a:moveTo>
                    <a:pt x="49529" y="0"/>
                  </a:moveTo>
                  <a:lnTo>
                    <a:pt x="0" y="0"/>
                  </a:lnTo>
                  <a:lnTo>
                    <a:pt x="0" y="764539"/>
                  </a:lnTo>
                  <a:lnTo>
                    <a:pt x="49529" y="764539"/>
                  </a:lnTo>
                  <a:lnTo>
                    <a:pt x="49529" y="0"/>
                  </a:lnTo>
                  <a:close/>
                </a:path>
              </a:pathLst>
            </a:custGeom>
            <a:solidFill>
              <a:srgbClr val="00172F"/>
            </a:solidFill>
          </p:spPr>
          <p:txBody>
            <a:bodyPr wrap="square" lIns="0" tIns="0" rIns="0" bIns="0" rtlCol="0"/>
            <a:lstStyle/>
            <a:p>
              <a:endParaRPr/>
            </a:p>
          </p:txBody>
        </p:sp>
        <p:sp>
          <p:nvSpPr>
            <p:cNvPr id="395" name="object 395"/>
            <p:cNvSpPr/>
            <p:nvPr/>
          </p:nvSpPr>
          <p:spPr>
            <a:xfrm>
              <a:off x="161416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1830"/>
            </a:solidFill>
          </p:spPr>
          <p:txBody>
            <a:bodyPr wrap="square" lIns="0" tIns="0" rIns="0" bIns="0" rtlCol="0"/>
            <a:lstStyle/>
            <a:p>
              <a:endParaRPr/>
            </a:p>
          </p:txBody>
        </p:sp>
        <p:sp>
          <p:nvSpPr>
            <p:cNvPr id="396" name="object 396"/>
            <p:cNvSpPr/>
            <p:nvPr/>
          </p:nvSpPr>
          <p:spPr>
            <a:xfrm>
              <a:off x="166243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831"/>
            </a:solidFill>
          </p:spPr>
          <p:txBody>
            <a:bodyPr wrap="square" lIns="0" tIns="0" rIns="0" bIns="0" rtlCol="0"/>
            <a:lstStyle/>
            <a:p>
              <a:endParaRPr/>
            </a:p>
          </p:txBody>
        </p:sp>
        <p:sp>
          <p:nvSpPr>
            <p:cNvPr id="397" name="object 397"/>
            <p:cNvSpPr/>
            <p:nvPr/>
          </p:nvSpPr>
          <p:spPr>
            <a:xfrm>
              <a:off x="1711960" y="2435859"/>
              <a:ext cx="97790" cy="764540"/>
            </a:xfrm>
            <a:custGeom>
              <a:avLst/>
              <a:gdLst/>
              <a:ahLst/>
              <a:cxnLst/>
              <a:rect l="l" t="t" r="r" b="b"/>
              <a:pathLst>
                <a:path w="97789" h="764539">
                  <a:moveTo>
                    <a:pt x="97790" y="0"/>
                  </a:moveTo>
                  <a:lnTo>
                    <a:pt x="48260" y="0"/>
                  </a:lnTo>
                  <a:lnTo>
                    <a:pt x="0" y="0"/>
                  </a:lnTo>
                  <a:lnTo>
                    <a:pt x="0" y="764540"/>
                  </a:lnTo>
                  <a:lnTo>
                    <a:pt x="48260" y="764540"/>
                  </a:lnTo>
                  <a:lnTo>
                    <a:pt x="97790" y="764540"/>
                  </a:lnTo>
                  <a:lnTo>
                    <a:pt x="97790" y="0"/>
                  </a:lnTo>
                  <a:close/>
                </a:path>
              </a:pathLst>
            </a:custGeom>
            <a:solidFill>
              <a:srgbClr val="001933"/>
            </a:solidFill>
          </p:spPr>
          <p:txBody>
            <a:bodyPr wrap="square" lIns="0" tIns="0" rIns="0" bIns="0" rtlCol="0"/>
            <a:lstStyle/>
            <a:p>
              <a:endParaRPr/>
            </a:p>
          </p:txBody>
        </p:sp>
        <p:sp>
          <p:nvSpPr>
            <p:cNvPr id="398" name="object 398"/>
            <p:cNvSpPr/>
            <p:nvPr/>
          </p:nvSpPr>
          <p:spPr>
            <a:xfrm>
              <a:off x="180975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1A34"/>
            </a:solidFill>
          </p:spPr>
          <p:txBody>
            <a:bodyPr wrap="square" lIns="0" tIns="0" rIns="0" bIns="0" rtlCol="0"/>
            <a:lstStyle/>
            <a:p>
              <a:endParaRPr/>
            </a:p>
          </p:txBody>
        </p:sp>
        <p:sp>
          <p:nvSpPr>
            <p:cNvPr id="399" name="object 399"/>
            <p:cNvSpPr/>
            <p:nvPr/>
          </p:nvSpPr>
          <p:spPr>
            <a:xfrm>
              <a:off x="1858010" y="2435860"/>
              <a:ext cx="49530" cy="764540"/>
            </a:xfrm>
            <a:custGeom>
              <a:avLst/>
              <a:gdLst/>
              <a:ahLst/>
              <a:cxnLst/>
              <a:rect l="l" t="t" r="r" b="b"/>
              <a:pathLst>
                <a:path w="49530" h="764539">
                  <a:moveTo>
                    <a:pt x="49529" y="0"/>
                  </a:moveTo>
                  <a:lnTo>
                    <a:pt x="0" y="0"/>
                  </a:lnTo>
                  <a:lnTo>
                    <a:pt x="0" y="764539"/>
                  </a:lnTo>
                  <a:lnTo>
                    <a:pt x="49529" y="764539"/>
                  </a:lnTo>
                  <a:lnTo>
                    <a:pt x="49529" y="0"/>
                  </a:lnTo>
                  <a:close/>
                </a:path>
              </a:pathLst>
            </a:custGeom>
            <a:solidFill>
              <a:srgbClr val="001A35"/>
            </a:solidFill>
          </p:spPr>
          <p:txBody>
            <a:bodyPr wrap="square" lIns="0" tIns="0" rIns="0" bIns="0" rtlCol="0"/>
            <a:lstStyle/>
            <a:p>
              <a:endParaRPr/>
            </a:p>
          </p:txBody>
        </p:sp>
        <p:sp>
          <p:nvSpPr>
            <p:cNvPr id="400" name="object 400"/>
            <p:cNvSpPr/>
            <p:nvPr/>
          </p:nvSpPr>
          <p:spPr>
            <a:xfrm>
              <a:off x="190754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1B36"/>
            </a:solidFill>
          </p:spPr>
          <p:txBody>
            <a:bodyPr wrap="square" lIns="0" tIns="0" rIns="0" bIns="0" rtlCol="0"/>
            <a:lstStyle/>
            <a:p>
              <a:endParaRPr/>
            </a:p>
          </p:txBody>
        </p:sp>
        <p:sp>
          <p:nvSpPr>
            <p:cNvPr id="401" name="object 401"/>
            <p:cNvSpPr/>
            <p:nvPr/>
          </p:nvSpPr>
          <p:spPr>
            <a:xfrm>
              <a:off x="195580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B37"/>
            </a:solidFill>
          </p:spPr>
          <p:txBody>
            <a:bodyPr wrap="square" lIns="0" tIns="0" rIns="0" bIns="0" rtlCol="0"/>
            <a:lstStyle/>
            <a:p>
              <a:endParaRPr/>
            </a:p>
          </p:txBody>
        </p:sp>
        <p:sp>
          <p:nvSpPr>
            <p:cNvPr id="402" name="object 402"/>
            <p:cNvSpPr/>
            <p:nvPr/>
          </p:nvSpPr>
          <p:spPr>
            <a:xfrm>
              <a:off x="200533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1C38"/>
            </a:solidFill>
          </p:spPr>
          <p:txBody>
            <a:bodyPr wrap="square" lIns="0" tIns="0" rIns="0" bIns="0" rtlCol="0"/>
            <a:lstStyle/>
            <a:p>
              <a:endParaRPr/>
            </a:p>
          </p:txBody>
        </p:sp>
        <p:sp>
          <p:nvSpPr>
            <p:cNvPr id="403" name="object 403"/>
            <p:cNvSpPr/>
            <p:nvPr/>
          </p:nvSpPr>
          <p:spPr>
            <a:xfrm>
              <a:off x="205359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1C39"/>
            </a:solidFill>
          </p:spPr>
          <p:txBody>
            <a:bodyPr wrap="square" lIns="0" tIns="0" rIns="0" bIns="0" rtlCol="0"/>
            <a:lstStyle/>
            <a:p>
              <a:endParaRPr/>
            </a:p>
          </p:txBody>
        </p:sp>
        <p:sp>
          <p:nvSpPr>
            <p:cNvPr id="404" name="object 404"/>
            <p:cNvSpPr/>
            <p:nvPr/>
          </p:nvSpPr>
          <p:spPr>
            <a:xfrm>
              <a:off x="210185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D3A"/>
            </a:solidFill>
          </p:spPr>
          <p:txBody>
            <a:bodyPr wrap="square" lIns="0" tIns="0" rIns="0" bIns="0" rtlCol="0"/>
            <a:lstStyle/>
            <a:p>
              <a:endParaRPr/>
            </a:p>
          </p:txBody>
        </p:sp>
        <p:sp>
          <p:nvSpPr>
            <p:cNvPr id="405" name="object 405"/>
            <p:cNvSpPr/>
            <p:nvPr/>
          </p:nvSpPr>
          <p:spPr>
            <a:xfrm>
              <a:off x="215138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D3B"/>
            </a:solidFill>
          </p:spPr>
          <p:txBody>
            <a:bodyPr wrap="square" lIns="0" tIns="0" rIns="0" bIns="0" rtlCol="0"/>
            <a:lstStyle/>
            <a:p>
              <a:endParaRPr/>
            </a:p>
          </p:txBody>
        </p:sp>
        <p:sp>
          <p:nvSpPr>
            <p:cNvPr id="406" name="object 406"/>
            <p:cNvSpPr/>
            <p:nvPr/>
          </p:nvSpPr>
          <p:spPr>
            <a:xfrm>
              <a:off x="220091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1E3C"/>
            </a:solidFill>
          </p:spPr>
          <p:txBody>
            <a:bodyPr wrap="square" lIns="0" tIns="0" rIns="0" bIns="0" rtlCol="0"/>
            <a:lstStyle/>
            <a:p>
              <a:endParaRPr/>
            </a:p>
          </p:txBody>
        </p:sp>
        <p:sp>
          <p:nvSpPr>
            <p:cNvPr id="407" name="object 407"/>
            <p:cNvSpPr/>
            <p:nvPr/>
          </p:nvSpPr>
          <p:spPr>
            <a:xfrm>
              <a:off x="224916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1E3D"/>
            </a:solidFill>
          </p:spPr>
          <p:txBody>
            <a:bodyPr wrap="square" lIns="0" tIns="0" rIns="0" bIns="0" rtlCol="0"/>
            <a:lstStyle/>
            <a:p>
              <a:endParaRPr/>
            </a:p>
          </p:txBody>
        </p:sp>
        <p:sp>
          <p:nvSpPr>
            <p:cNvPr id="408" name="object 408"/>
            <p:cNvSpPr/>
            <p:nvPr/>
          </p:nvSpPr>
          <p:spPr>
            <a:xfrm>
              <a:off x="229743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1F3E"/>
            </a:solidFill>
          </p:spPr>
          <p:txBody>
            <a:bodyPr wrap="square" lIns="0" tIns="0" rIns="0" bIns="0" rtlCol="0"/>
            <a:lstStyle/>
            <a:p>
              <a:endParaRPr/>
            </a:p>
          </p:txBody>
        </p:sp>
        <p:sp>
          <p:nvSpPr>
            <p:cNvPr id="409" name="object 409"/>
            <p:cNvSpPr/>
            <p:nvPr/>
          </p:nvSpPr>
          <p:spPr>
            <a:xfrm>
              <a:off x="2346959"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1F3F"/>
            </a:solidFill>
          </p:spPr>
          <p:txBody>
            <a:bodyPr wrap="square" lIns="0" tIns="0" rIns="0" bIns="0" rtlCol="0"/>
            <a:lstStyle/>
            <a:p>
              <a:endParaRPr/>
            </a:p>
          </p:txBody>
        </p:sp>
        <p:sp>
          <p:nvSpPr>
            <p:cNvPr id="410" name="object 410"/>
            <p:cNvSpPr/>
            <p:nvPr/>
          </p:nvSpPr>
          <p:spPr>
            <a:xfrm>
              <a:off x="2395219"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040"/>
            </a:solidFill>
          </p:spPr>
          <p:txBody>
            <a:bodyPr wrap="square" lIns="0" tIns="0" rIns="0" bIns="0" rtlCol="0"/>
            <a:lstStyle/>
            <a:p>
              <a:endParaRPr/>
            </a:p>
          </p:txBody>
        </p:sp>
        <p:sp>
          <p:nvSpPr>
            <p:cNvPr id="411" name="object 411"/>
            <p:cNvSpPr/>
            <p:nvPr/>
          </p:nvSpPr>
          <p:spPr>
            <a:xfrm>
              <a:off x="244475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041"/>
            </a:solidFill>
          </p:spPr>
          <p:txBody>
            <a:bodyPr wrap="square" lIns="0" tIns="0" rIns="0" bIns="0" rtlCol="0"/>
            <a:lstStyle/>
            <a:p>
              <a:endParaRPr/>
            </a:p>
          </p:txBody>
        </p:sp>
        <p:sp>
          <p:nvSpPr>
            <p:cNvPr id="412" name="object 412"/>
            <p:cNvSpPr/>
            <p:nvPr/>
          </p:nvSpPr>
          <p:spPr>
            <a:xfrm>
              <a:off x="249428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2142"/>
            </a:solidFill>
          </p:spPr>
          <p:txBody>
            <a:bodyPr wrap="square" lIns="0" tIns="0" rIns="0" bIns="0" rtlCol="0"/>
            <a:lstStyle/>
            <a:p>
              <a:endParaRPr/>
            </a:p>
          </p:txBody>
        </p:sp>
        <p:sp>
          <p:nvSpPr>
            <p:cNvPr id="413" name="object 413"/>
            <p:cNvSpPr/>
            <p:nvPr/>
          </p:nvSpPr>
          <p:spPr>
            <a:xfrm>
              <a:off x="254254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143"/>
            </a:solidFill>
          </p:spPr>
          <p:txBody>
            <a:bodyPr wrap="square" lIns="0" tIns="0" rIns="0" bIns="0" rtlCol="0"/>
            <a:lstStyle/>
            <a:p>
              <a:endParaRPr/>
            </a:p>
          </p:txBody>
        </p:sp>
        <p:sp>
          <p:nvSpPr>
            <p:cNvPr id="414" name="object 414"/>
            <p:cNvSpPr/>
            <p:nvPr/>
          </p:nvSpPr>
          <p:spPr>
            <a:xfrm>
              <a:off x="259080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244"/>
            </a:solidFill>
          </p:spPr>
          <p:txBody>
            <a:bodyPr wrap="square" lIns="0" tIns="0" rIns="0" bIns="0" rtlCol="0"/>
            <a:lstStyle/>
            <a:p>
              <a:endParaRPr/>
            </a:p>
          </p:txBody>
        </p:sp>
        <p:sp>
          <p:nvSpPr>
            <p:cNvPr id="415" name="object 415"/>
            <p:cNvSpPr/>
            <p:nvPr/>
          </p:nvSpPr>
          <p:spPr>
            <a:xfrm>
              <a:off x="264033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2245"/>
            </a:solidFill>
          </p:spPr>
          <p:txBody>
            <a:bodyPr wrap="square" lIns="0" tIns="0" rIns="0" bIns="0" rtlCol="0"/>
            <a:lstStyle/>
            <a:p>
              <a:endParaRPr/>
            </a:p>
          </p:txBody>
        </p:sp>
        <p:sp>
          <p:nvSpPr>
            <p:cNvPr id="416" name="object 416"/>
            <p:cNvSpPr/>
            <p:nvPr/>
          </p:nvSpPr>
          <p:spPr>
            <a:xfrm>
              <a:off x="268859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346"/>
            </a:solidFill>
          </p:spPr>
          <p:txBody>
            <a:bodyPr wrap="square" lIns="0" tIns="0" rIns="0" bIns="0" rtlCol="0"/>
            <a:lstStyle/>
            <a:p>
              <a:endParaRPr/>
            </a:p>
          </p:txBody>
        </p:sp>
        <p:sp>
          <p:nvSpPr>
            <p:cNvPr id="417" name="object 417"/>
            <p:cNvSpPr/>
            <p:nvPr/>
          </p:nvSpPr>
          <p:spPr>
            <a:xfrm>
              <a:off x="2738119"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347"/>
            </a:solidFill>
          </p:spPr>
          <p:txBody>
            <a:bodyPr wrap="square" lIns="0" tIns="0" rIns="0" bIns="0" rtlCol="0"/>
            <a:lstStyle/>
            <a:p>
              <a:endParaRPr/>
            </a:p>
          </p:txBody>
        </p:sp>
        <p:sp>
          <p:nvSpPr>
            <p:cNvPr id="418" name="object 418"/>
            <p:cNvSpPr/>
            <p:nvPr/>
          </p:nvSpPr>
          <p:spPr>
            <a:xfrm>
              <a:off x="278765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448"/>
            </a:solidFill>
          </p:spPr>
          <p:txBody>
            <a:bodyPr wrap="square" lIns="0" tIns="0" rIns="0" bIns="0" rtlCol="0"/>
            <a:lstStyle/>
            <a:p>
              <a:endParaRPr/>
            </a:p>
          </p:txBody>
        </p:sp>
        <p:sp>
          <p:nvSpPr>
            <p:cNvPr id="419" name="object 419"/>
            <p:cNvSpPr/>
            <p:nvPr/>
          </p:nvSpPr>
          <p:spPr>
            <a:xfrm>
              <a:off x="2835909"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2449"/>
            </a:solidFill>
          </p:spPr>
          <p:txBody>
            <a:bodyPr wrap="square" lIns="0" tIns="0" rIns="0" bIns="0" rtlCol="0"/>
            <a:lstStyle/>
            <a:p>
              <a:endParaRPr/>
            </a:p>
          </p:txBody>
        </p:sp>
        <p:sp>
          <p:nvSpPr>
            <p:cNvPr id="420" name="object 420"/>
            <p:cNvSpPr/>
            <p:nvPr/>
          </p:nvSpPr>
          <p:spPr>
            <a:xfrm>
              <a:off x="2884169"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54A"/>
            </a:solidFill>
          </p:spPr>
          <p:txBody>
            <a:bodyPr wrap="square" lIns="0" tIns="0" rIns="0" bIns="0" rtlCol="0"/>
            <a:lstStyle/>
            <a:p>
              <a:endParaRPr/>
            </a:p>
          </p:txBody>
        </p:sp>
        <p:sp>
          <p:nvSpPr>
            <p:cNvPr id="421" name="object 421"/>
            <p:cNvSpPr/>
            <p:nvPr/>
          </p:nvSpPr>
          <p:spPr>
            <a:xfrm>
              <a:off x="293370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54B"/>
            </a:solidFill>
          </p:spPr>
          <p:txBody>
            <a:bodyPr wrap="square" lIns="0" tIns="0" rIns="0" bIns="0" rtlCol="0"/>
            <a:lstStyle/>
            <a:p>
              <a:endParaRPr/>
            </a:p>
          </p:txBody>
        </p:sp>
        <p:sp>
          <p:nvSpPr>
            <p:cNvPr id="422" name="object 422"/>
            <p:cNvSpPr/>
            <p:nvPr/>
          </p:nvSpPr>
          <p:spPr>
            <a:xfrm>
              <a:off x="298323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264C"/>
            </a:solidFill>
          </p:spPr>
          <p:txBody>
            <a:bodyPr wrap="square" lIns="0" tIns="0" rIns="0" bIns="0" rtlCol="0"/>
            <a:lstStyle/>
            <a:p>
              <a:endParaRPr/>
            </a:p>
          </p:txBody>
        </p:sp>
        <p:sp>
          <p:nvSpPr>
            <p:cNvPr id="423" name="object 423"/>
            <p:cNvSpPr/>
            <p:nvPr/>
          </p:nvSpPr>
          <p:spPr>
            <a:xfrm>
              <a:off x="303149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64D"/>
            </a:solidFill>
          </p:spPr>
          <p:txBody>
            <a:bodyPr wrap="square" lIns="0" tIns="0" rIns="0" bIns="0" rtlCol="0"/>
            <a:lstStyle/>
            <a:p>
              <a:endParaRPr/>
            </a:p>
          </p:txBody>
        </p:sp>
        <p:sp>
          <p:nvSpPr>
            <p:cNvPr id="424" name="object 424"/>
            <p:cNvSpPr/>
            <p:nvPr/>
          </p:nvSpPr>
          <p:spPr>
            <a:xfrm>
              <a:off x="307975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74E"/>
            </a:solidFill>
          </p:spPr>
          <p:txBody>
            <a:bodyPr wrap="square" lIns="0" tIns="0" rIns="0" bIns="0" rtlCol="0"/>
            <a:lstStyle/>
            <a:p>
              <a:endParaRPr/>
            </a:p>
          </p:txBody>
        </p:sp>
        <p:sp>
          <p:nvSpPr>
            <p:cNvPr id="425" name="object 425"/>
            <p:cNvSpPr/>
            <p:nvPr/>
          </p:nvSpPr>
          <p:spPr>
            <a:xfrm>
              <a:off x="312928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274F"/>
            </a:solidFill>
          </p:spPr>
          <p:txBody>
            <a:bodyPr wrap="square" lIns="0" tIns="0" rIns="0" bIns="0" rtlCol="0"/>
            <a:lstStyle/>
            <a:p>
              <a:endParaRPr/>
            </a:p>
          </p:txBody>
        </p:sp>
        <p:sp>
          <p:nvSpPr>
            <p:cNvPr id="426" name="object 426"/>
            <p:cNvSpPr/>
            <p:nvPr/>
          </p:nvSpPr>
          <p:spPr>
            <a:xfrm>
              <a:off x="3177540" y="2435860"/>
              <a:ext cx="49530" cy="764540"/>
            </a:xfrm>
            <a:custGeom>
              <a:avLst/>
              <a:gdLst/>
              <a:ahLst/>
              <a:cxnLst/>
              <a:rect l="l" t="t" r="r" b="b"/>
              <a:pathLst>
                <a:path w="49530" h="764539">
                  <a:moveTo>
                    <a:pt x="49530" y="0"/>
                  </a:moveTo>
                  <a:lnTo>
                    <a:pt x="0" y="0"/>
                  </a:lnTo>
                  <a:lnTo>
                    <a:pt x="0" y="764539"/>
                  </a:lnTo>
                  <a:lnTo>
                    <a:pt x="49530" y="764539"/>
                  </a:lnTo>
                  <a:lnTo>
                    <a:pt x="49530" y="0"/>
                  </a:lnTo>
                  <a:close/>
                </a:path>
              </a:pathLst>
            </a:custGeom>
            <a:solidFill>
              <a:srgbClr val="002850"/>
            </a:solidFill>
          </p:spPr>
          <p:txBody>
            <a:bodyPr wrap="square" lIns="0" tIns="0" rIns="0" bIns="0" rtlCol="0"/>
            <a:lstStyle/>
            <a:p>
              <a:endParaRPr/>
            </a:p>
          </p:txBody>
        </p:sp>
        <p:sp>
          <p:nvSpPr>
            <p:cNvPr id="427" name="object 427"/>
            <p:cNvSpPr/>
            <p:nvPr/>
          </p:nvSpPr>
          <p:spPr>
            <a:xfrm>
              <a:off x="3227069"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2851"/>
            </a:solidFill>
          </p:spPr>
          <p:txBody>
            <a:bodyPr wrap="square" lIns="0" tIns="0" rIns="0" bIns="0" rtlCol="0"/>
            <a:lstStyle/>
            <a:p>
              <a:endParaRPr/>
            </a:p>
          </p:txBody>
        </p:sp>
        <p:sp>
          <p:nvSpPr>
            <p:cNvPr id="428" name="object 428"/>
            <p:cNvSpPr/>
            <p:nvPr/>
          </p:nvSpPr>
          <p:spPr>
            <a:xfrm>
              <a:off x="327660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952"/>
            </a:solidFill>
          </p:spPr>
          <p:txBody>
            <a:bodyPr wrap="square" lIns="0" tIns="0" rIns="0" bIns="0" rtlCol="0"/>
            <a:lstStyle/>
            <a:p>
              <a:endParaRPr/>
            </a:p>
          </p:txBody>
        </p:sp>
        <p:sp>
          <p:nvSpPr>
            <p:cNvPr id="429" name="object 429"/>
            <p:cNvSpPr/>
            <p:nvPr/>
          </p:nvSpPr>
          <p:spPr>
            <a:xfrm>
              <a:off x="332485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953"/>
            </a:solidFill>
          </p:spPr>
          <p:txBody>
            <a:bodyPr wrap="square" lIns="0" tIns="0" rIns="0" bIns="0" rtlCol="0"/>
            <a:lstStyle/>
            <a:p>
              <a:endParaRPr/>
            </a:p>
          </p:txBody>
        </p:sp>
        <p:sp>
          <p:nvSpPr>
            <p:cNvPr id="430" name="object 430"/>
            <p:cNvSpPr/>
            <p:nvPr/>
          </p:nvSpPr>
          <p:spPr>
            <a:xfrm>
              <a:off x="337311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2A54"/>
            </a:solidFill>
          </p:spPr>
          <p:txBody>
            <a:bodyPr wrap="square" lIns="0" tIns="0" rIns="0" bIns="0" rtlCol="0"/>
            <a:lstStyle/>
            <a:p>
              <a:endParaRPr/>
            </a:p>
          </p:txBody>
        </p:sp>
        <p:sp>
          <p:nvSpPr>
            <p:cNvPr id="431" name="object 431"/>
            <p:cNvSpPr/>
            <p:nvPr/>
          </p:nvSpPr>
          <p:spPr>
            <a:xfrm>
              <a:off x="342265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A55"/>
            </a:solidFill>
          </p:spPr>
          <p:txBody>
            <a:bodyPr wrap="square" lIns="0" tIns="0" rIns="0" bIns="0" rtlCol="0"/>
            <a:lstStyle/>
            <a:p>
              <a:endParaRPr/>
            </a:p>
          </p:txBody>
        </p:sp>
        <p:sp>
          <p:nvSpPr>
            <p:cNvPr id="432" name="object 432"/>
            <p:cNvSpPr/>
            <p:nvPr/>
          </p:nvSpPr>
          <p:spPr>
            <a:xfrm>
              <a:off x="347090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2B56"/>
            </a:solidFill>
          </p:spPr>
          <p:txBody>
            <a:bodyPr wrap="square" lIns="0" tIns="0" rIns="0" bIns="0" rtlCol="0"/>
            <a:lstStyle/>
            <a:p>
              <a:endParaRPr/>
            </a:p>
          </p:txBody>
        </p:sp>
        <p:sp>
          <p:nvSpPr>
            <p:cNvPr id="433" name="object 433"/>
            <p:cNvSpPr/>
            <p:nvPr/>
          </p:nvSpPr>
          <p:spPr>
            <a:xfrm>
              <a:off x="352044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2B57"/>
            </a:solidFill>
          </p:spPr>
          <p:txBody>
            <a:bodyPr wrap="square" lIns="0" tIns="0" rIns="0" bIns="0" rtlCol="0"/>
            <a:lstStyle/>
            <a:p>
              <a:endParaRPr/>
            </a:p>
          </p:txBody>
        </p:sp>
        <p:sp>
          <p:nvSpPr>
            <p:cNvPr id="434" name="object 434"/>
            <p:cNvSpPr/>
            <p:nvPr/>
          </p:nvSpPr>
          <p:spPr>
            <a:xfrm>
              <a:off x="3569969"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2C58"/>
            </a:solidFill>
          </p:spPr>
          <p:txBody>
            <a:bodyPr wrap="square" lIns="0" tIns="0" rIns="0" bIns="0" rtlCol="0"/>
            <a:lstStyle/>
            <a:p>
              <a:endParaRPr/>
            </a:p>
          </p:txBody>
        </p:sp>
        <p:sp>
          <p:nvSpPr>
            <p:cNvPr id="435" name="object 435"/>
            <p:cNvSpPr/>
            <p:nvPr/>
          </p:nvSpPr>
          <p:spPr>
            <a:xfrm>
              <a:off x="361823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C59"/>
            </a:solidFill>
          </p:spPr>
          <p:txBody>
            <a:bodyPr wrap="square" lIns="0" tIns="0" rIns="0" bIns="0" rtlCol="0"/>
            <a:lstStyle/>
            <a:p>
              <a:endParaRPr/>
            </a:p>
          </p:txBody>
        </p:sp>
        <p:sp>
          <p:nvSpPr>
            <p:cNvPr id="436" name="object 436"/>
            <p:cNvSpPr/>
            <p:nvPr/>
          </p:nvSpPr>
          <p:spPr>
            <a:xfrm>
              <a:off x="366649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2D5A"/>
            </a:solidFill>
          </p:spPr>
          <p:txBody>
            <a:bodyPr wrap="square" lIns="0" tIns="0" rIns="0" bIns="0" rtlCol="0"/>
            <a:lstStyle/>
            <a:p>
              <a:endParaRPr/>
            </a:p>
          </p:txBody>
        </p:sp>
        <p:sp>
          <p:nvSpPr>
            <p:cNvPr id="437" name="object 437"/>
            <p:cNvSpPr/>
            <p:nvPr/>
          </p:nvSpPr>
          <p:spPr>
            <a:xfrm>
              <a:off x="3716019"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2D5B"/>
            </a:solidFill>
          </p:spPr>
          <p:txBody>
            <a:bodyPr wrap="square" lIns="0" tIns="0" rIns="0" bIns="0" rtlCol="0"/>
            <a:lstStyle/>
            <a:p>
              <a:endParaRPr/>
            </a:p>
          </p:txBody>
        </p:sp>
        <p:sp>
          <p:nvSpPr>
            <p:cNvPr id="438" name="object 438"/>
            <p:cNvSpPr/>
            <p:nvPr/>
          </p:nvSpPr>
          <p:spPr>
            <a:xfrm>
              <a:off x="376428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2E5C"/>
            </a:solidFill>
          </p:spPr>
          <p:txBody>
            <a:bodyPr wrap="square" lIns="0" tIns="0" rIns="0" bIns="0" rtlCol="0"/>
            <a:lstStyle/>
            <a:p>
              <a:endParaRPr/>
            </a:p>
          </p:txBody>
        </p:sp>
        <p:sp>
          <p:nvSpPr>
            <p:cNvPr id="439" name="object 439"/>
            <p:cNvSpPr/>
            <p:nvPr/>
          </p:nvSpPr>
          <p:spPr>
            <a:xfrm>
              <a:off x="381380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E5D"/>
            </a:solidFill>
          </p:spPr>
          <p:txBody>
            <a:bodyPr wrap="square" lIns="0" tIns="0" rIns="0" bIns="0" rtlCol="0"/>
            <a:lstStyle/>
            <a:p>
              <a:endParaRPr/>
            </a:p>
          </p:txBody>
        </p:sp>
        <p:sp>
          <p:nvSpPr>
            <p:cNvPr id="440" name="object 440"/>
            <p:cNvSpPr/>
            <p:nvPr/>
          </p:nvSpPr>
          <p:spPr>
            <a:xfrm>
              <a:off x="386206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2F5E"/>
            </a:solidFill>
          </p:spPr>
          <p:txBody>
            <a:bodyPr wrap="square" lIns="0" tIns="0" rIns="0" bIns="0" rtlCol="0"/>
            <a:lstStyle/>
            <a:p>
              <a:endParaRPr/>
            </a:p>
          </p:txBody>
        </p:sp>
        <p:sp>
          <p:nvSpPr>
            <p:cNvPr id="441" name="object 441"/>
            <p:cNvSpPr/>
            <p:nvPr/>
          </p:nvSpPr>
          <p:spPr>
            <a:xfrm>
              <a:off x="391160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2F5F"/>
            </a:solidFill>
          </p:spPr>
          <p:txBody>
            <a:bodyPr wrap="square" lIns="0" tIns="0" rIns="0" bIns="0" rtlCol="0"/>
            <a:lstStyle/>
            <a:p>
              <a:endParaRPr/>
            </a:p>
          </p:txBody>
        </p:sp>
        <p:sp>
          <p:nvSpPr>
            <p:cNvPr id="442" name="object 442"/>
            <p:cNvSpPr/>
            <p:nvPr/>
          </p:nvSpPr>
          <p:spPr>
            <a:xfrm>
              <a:off x="395985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060"/>
            </a:solidFill>
          </p:spPr>
          <p:txBody>
            <a:bodyPr wrap="square" lIns="0" tIns="0" rIns="0" bIns="0" rtlCol="0"/>
            <a:lstStyle/>
            <a:p>
              <a:endParaRPr/>
            </a:p>
          </p:txBody>
        </p:sp>
        <p:sp>
          <p:nvSpPr>
            <p:cNvPr id="443" name="object 443"/>
            <p:cNvSpPr/>
            <p:nvPr/>
          </p:nvSpPr>
          <p:spPr>
            <a:xfrm>
              <a:off x="400938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061"/>
            </a:solidFill>
          </p:spPr>
          <p:txBody>
            <a:bodyPr wrap="square" lIns="0" tIns="0" rIns="0" bIns="0" rtlCol="0"/>
            <a:lstStyle/>
            <a:p>
              <a:endParaRPr/>
            </a:p>
          </p:txBody>
        </p:sp>
        <p:sp>
          <p:nvSpPr>
            <p:cNvPr id="444" name="object 444"/>
            <p:cNvSpPr/>
            <p:nvPr/>
          </p:nvSpPr>
          <p:spPr>
            <a:xfrm>
              <a:off x="405765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162"/>
            </a:solidFill>
          </p:spPr>
          <p:txBody>
            <a:bodyPr wrap="square" lIns="0" tIns="0" rIns="0" bIns="0" rtlCol="0"/>
            <a:lstStyle/>
            <a:p>
              <a:endParaRPr/>
            </a:p>
          </p:txBody>
        </p:sp>
        <p:sp>
          <p:nvSpPr>
            <p:cNvPr id="445" name="object 445"/>
            <p:cNvSpPr/>
            <p:nvPr/>
          </p:nvSpPr>
          <p:spPr>
            <a:xfrm>
              <a:off x="410718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163"/>
            </a:solidFill>
          </p:spPr>
          <p:txBody>
            <a:bodyPr wrap="square" lIns="0" tIns="0" rIns="0" bIns="0" rtlCol="0"/>
            <a:lstStyle/>
            <a:p>
              <a:endParaRPr/>
            </a:p>
          </p:txBody>
        </p:sp>
        <p:sp>
          <p:nvSpPr>
            <p:cNvPr id="446" name="object 446"/>
            <p:cNvSpPr/>
            <p:nvPr/>
          </p:nvSpPr>
          <p:spPr>
            <a:xfrm>
              <a:off x="4155439"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3364"/>
            </a:solidFill>
          </p:spPr>
          <p:txBody>
            <a:bodyPr wrap="square" lIns="0" tIns="0" rIns="0" bIns="0" rtlCol="0"/>
            <a:lstStyle/>
            <a:p>
              <a:endParaRPr/>
            </a:p>
          </p:txBody>
        </p:sp>
        <p:sp>
          <p:nvSpPr>
            <p:cNvPr id="447" name="object 447"/>
            <p:cNvSpPr/>
            <p:nvPr/>
          </p:nvSpPr>
          <p:spPr>
            <a:xfrm>
              <a:off x="4204970" y="2435859"/>
              <a:ext cx="97790" cy="764540"/>
            </a:xfrm>
            <a:custGeom>
              <a:avLst/>
              <a:gdLst/>
              <a:ahLst/>
              <a:cxnLst/>
              <a:rect l="l" t="t" r="r" b="b"/>
              <a:pathLst>
                <a:path w="97789" h="764539">
                  <a:moveTo>
                    <a:pt x="97790" y="0"/>
                  </a:moveTo>
                  <a:lnTo>
                    <a:pt x="48260" y="0"/>
                  </a:lnTo>
                  <a:lnTo>
                    <a:pt x="0" y="0"/>
                  </a:lnTo>
                  <a:lnTo>
                    <a:pt x="0" y="764540"/>
                  </a:lnTo>
                  <a:lnTo>
                    <a:pt x="48260" y="764540"/>
                  </a:lnTo>
                  <a:lnTo>
                    <a:pt x="97790" y="764540"/>
                  </a:lnTo>
                  <a:lnTo>
                    <a:pt x="97790" y="0"/>
                  </a:lnTo>
                  <a:close/>
                </a:path>
              </a:pathLst>
            </a:custGeom>
            <a:solidFill>
              <a:srgbClr val="003366"/>
            </a:solidFill>
          </p:spPr>
          <p:txBody>
            <a:bodyPr wrap="square" lIns="0" tIns="0" rIns="0" bIns="0" rtlCol="0"/>
            <a:lstStyle/>
            <a:p>
              <a:endParaRPr/>
            </a:p>
          </p:txBody>
        </p:sp>
        <p:sp>
          <p:nvSpPr>
            <p:cNvPr id="448" name="object 448"/>
            <p:cNvSpPr/>
            <p:nvPr/>
          </p:nvSpPr>
          <p:spPr>
            <a:xfrm>
              <a:off x="430275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367"/>
            </a:solidFill>
          </p:spPr>
          <p:txBody>
            <a:bodyPr wrap="square" lIns="0" tIns="0" rIns="0" bIns="0" rtlCol="0"/>
            <a:lstStyle/>
            <a:p>
              <a:endParaRPr/>
            </a:p>
          </p:txBody>
        </p:sp>
        <p:sp>
          <p:nvSpPr>
            <p:cNvPr id="449" name="object 449"/>
            <p:cNvSpPr/>
            <p:nvPr/>
          </p:nvSpPr>
          <p:spPr>
            <a:xfrm>
              <a:off x="435228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468"/>
            </a:solidFill>
          </p:spPr>
          <p:txBody>
            <a:bodyPr wrap="square" lIns="0" tIns="0" rIns="0" bIns="0" rtlCol="0"/>
            <a:lstStyle/>
            <a:p>
              <a:endParaRPr/>
            </a:p>
          </p:txBody>
        </p:sp>
        <p:sp>
          <p:nvSpPr>
            <p:cNvPr id="450" name="object 450"/>
            <p:cNvSpPr/>
            <p:nvPr/>
          </p:nvSpPr>
          <p:spPr>
            <a:xfrm>
              <a:off x="440055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469"/>
            </a:solidFill>
          </p:spPr>
          <p:txBody>
            <a:bodyPr wrap="square" lIns="0" tIns="0" rIns="0" bIns="0" rtlCol="0"/>
            <a:lstStyle/>
            <a:p>
              <a:endParaRPr/>
            </a:p>
          </p:txBody>
        </p:sp>
        <p:sp>
          <p:nvSpPr>
            <p:cNvPr id="451" name="object 451"/>
            <p:cNvSpPr/>
            <p:nvPr/>
          </p:nvSpPr>
          <p:spPr>
            <a:xfrm>
              <a:off x="444880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56A"/>
            </a:solidFill>
          </p:spPr>
          <p:txBody>
            <a:bodyPr wrap="square" lIns="0" tIns="0" rIns="0" bIns="0" rtlCol="0"/>
            <a:lstStyle/>
            <a:p>
              <a:endParaRPr/>
            </a:p>
          </p:txBody>
        </p:sp>
        <p:sp>
          <p:nvSpPr>
            <p:cNvPr id="452" name="object 452"/>
            <p:cNvSpPr/>
            <p:nvPr/>
          </p:nvSpPr>
          <p:spPr>
            <a:xfrm>
              <a:off x="449833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56B"/>
            </a:solidFill>
          </p:spPr>
          <p:txBody>
            <a:bodyPr wrap="square" lIns="0" tIns="0" rIns="0" bIns="0" rtlCol="0"/>
            <a:lstStyle/>
            <a:p>
              <a:endParaRPr/>
            </a:p>
          </p:txBody>
        </p:sp>
        <p:sp>
          <p:nvSpPr>
            <p:cNvPr id="453" name="object 453"/>
            <p:cNvSpPr/>
            <p:nvPr/>
          </p:nvSpPr>
          <p:spPr>
            <a:xfrm>
              <a:off x="454660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66C"/>
            </a:solidFill>
          </p:spPr>
          <p:txBody>
            <a:bodyPr wrap="square" lIns="0" tIns="0" rIns="0" bIns="0" rtlCol="0"/>
            <a:lstStyle/>
            <a:p>
              <a:endParaRPr/>
            </a:p>
          </p:txBody>
        </p:sp>
        <p:sp>
          <p:nvSpPr>
            <p:cNvPr id="454" name="object 454"/>
            <p:cNvSpPr/>
            <p:nvPr/>
          </p:nvSpPr>
          <p:spPr>
            <a:xfrm>
              <a:off x="459613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366D"/>
            </a:solidFill>
          </p:spPr>
          <p:txBody>
            <a:bodyPr wrap="square" lIns="0" tIns="0" rIns="0" bIns="0" rtlCol="0"/>
            <a:lstStyle/>
            <a:p>
              <a:endParaRPr/>
            </a:p>
          </p:txBody>
        </p:sp>
        <p:sp>
          <p:nvSpPr>
            <p:cNvPr id="455" name="object 455"/>
            <p:cNvSpPr/>
            <p:nvPr/>
          </p:nvSpPr>
          <p:spPr>
            <a:xfrm>
              <a:off x="464565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76E"/>
            </a:solidFill>
          </p:spPr>
          <p:txBody>
            <a:bodyPr wrap="square" lIns="0" tIns="0" rIns="0" bIns="0" rtlCol="0"/>
            <a:lstStyle/>
            <a:p>
              <a:endParaRPr/>
            </a:p>
          </p:txBody>
        </p:sp>
        <p:sp>
          <p:nvSpPr>
            <p:cNvPr id="456" name="object 456"/>
            <p:cNvSpPr/>
            <p:nvPr/>
          </p:nvSpPr>
          <p:spPr>
            <a:xfrm>
              <a:off x="469392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376F"/>
            </a:solidFill>
          </p:spPr>
          <p:txBody>
            <a:bodyPr wrap="square" lIns="0" tIns="0" rIns="0" bIns="0" rtlCol="0"/>
            <a:lstStyle/>
            <a:p>
              <a:endParaRPr/>
            </a:p>
          </p:txBody>
        </p:sp>
        <p:sp>
          <p:nvSpPr>
            <p:cNvPr id="457" name="object 457"/>
            <p:cNvSpPr/>
            <p:nvPr/>
          </p:nvSpPr>
          <p:spPr>
            <a:xfrm>
              <a:off x="474218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3870"/>
            </a:solidFill>
          </p:spPr>
          <p:txBody>
            <a:bodyPr wrap="square" lIns="0" tIns="0" rIns="0" bIns="0" rtlCol="0"/>
            <a:lstStyle/>
            <a:p>
              <a:endParaRPr/>
            </a:p>
          </p:txBody>
        </p:sp>
        <p:sp>
          <p:nvSpPr>
            <p:cNvPr id="458" name="object 458"/>
            <p:cNvSpPr/>
            <p:nvPr/>
          </p:nvSpPr>
          <p:spPr>
            <a:xfrm>
              <a:off x="479170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871"/>
            </a:solidFill>
          </p:spPr>
          <p:txBody>
            <a:bodyPr wrap="square" lIns="0" tIns="0" rIns="0" bIns="0" rtlCol="0"/>
            <a:lstStyle/>
            <a:p>
              <a:endParaRPr/>
            </a:p>
          </p:txBody>
        </p:sp>
        <p:sp>
          <p:nvSpPr>
            <p:cNvPr id="459" name="object 459"/>
            <p:cNvSpPr/>
            <p:nvPr/>
          </p:nvSpPr>
          <p:spPr>
            <a:xfrm>
              <a:off x="483997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972"/>
            </a:solidFill>
          </p:spPr>
          <p:txBody>
            <a:bodyPr wrap="square" lIns="0" tIns="0" rIns="0" bIns="0" rtlCol="0"/>
            <a:lstStyle/>
            <a:p>
              <a:endParaRPr/>
            </a:p>
          </p:txBody>
        </p:sp>
        <p:sp>
          <p:nvSpPr>
            <p:cNvPr id="460" name="object 460"/>
            <p:cNvSpPr/>
            <p:nvPr/>
          </p:nvSpPr>
          <p:spPr>
            <a:xfrm>
              <a:off x="488950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973"/>
            </a:solidFill>
          </p:spPr>
          <p:txBody>
            <a:bodyPr wrap="square" lIns="0" tIns="0" rIns="0" bIns="0" rtlCol="0"/>
            <a:lstStyle/>
            <a:p>
              <a:endParaRPr/>
            </a:p>
          </p:txBody>
        </p:sp>
        <p:sp>
          <p:nvSpPr>
            <p:cNvPr id="461" name="object 461"/>
            <p:cNvSpPr/>
            <p:nvPr/>
          </p:nvSpPr>
          <p:spPr>
            <a:xfrm>
              <a:off x="493775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A74"/>
            </a:solidFill>
          </p:spPr>
          <p:txBody>
            <a:bodyPr wrap="square" lIns="0" tIns="0" rIns="0" bIns="0" rtlCol="0"/>
            <a:lstStyle/>
            <a:p>
              <a:endParaRPr/>
            </a:p>
          </p:txBody>
        </p:sp>
        <p:sp>
          <p:nvSpPr>
            <p:cNvPr id="462" name="object 462"/>
            <p:cNvSpPr/>
            <p:nvPr/>
          </p:nvSpPr>
          <p:spPr>
            <a:xfrm>
              <a:off x="498728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A75"/>
            </a:solidFill>
          </p:spPr>
          <p:txBody>
            <a:bodyPr wrap="square" lIns="0" tIns="0" rIns="0" bIns="0" rtlCol="0"/>
            <a:lstStyle/>
            <a:p>
              <a:endParaRPr/>
            </a:p>
          </p:txBody>
        </p:sp>
        <p:sp>
          <p:nvSpPr>
            <p:cNvPr id="463" name="object 463"/>
            <p:cNvSpPr/>
            <p:nvPr/>
          </p:nvSpPr>
          <p:spPr>
            <a:xfrm>
              <a:off x="503555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A76"/>
            </a:solidFill>
          </p:spPr>
          <p:txBody>
            <a:bodyPr wrap="square" lIns="0" tIns="0" rIns="0" bIns="0" rtlCol="0"/>
            <a:lstStyle/>
            <a:p>
              <a:endParaRPr/>
            </a:p>
          </p:txBody>
        </p:sp>
        <p:sp>
          <p:nvSpPr>
            <p:cNvPr id="464" name="object 464"/>
            <p:cNvSpPr/>
            <p:nvPr/>
          </p:nvSpPr>
          <p:spPr>
            <a:xfrm>
              <a:off x="508508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B77"/>
            </a:solidFill>
          </p:spPr>
          <p:txBody>
            <a:bodyPr wrap="square" lIns="0" tIns="0" rIns="0" bIns="0" rtlCol="0"/>
            <a:lstStyle/>
            <a:p>
              <a:endParaRPr/>
            </a:p>
          </p:txBody>
        </p:sp>
        <p:sp>
          <p:nvSpPr>
            <p:cNvPr id="465" name="object 465"/>
            <p:cNvSpPr/>
            <p:nvPr/>
          </p:nvSpPr>
          <p:spPr>
            <a:xfrm>
              <a:off x="5133339"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3B78"/>
            </a:solidFill>
          </p:spPr>
          <p:txBody>
            <a:bodyPr wrap="square" lIns="0" tIns="0" rIns="0" bIns="0" rtlCol="0"/>
            <a:lstStyle/>
            <a:p>
              <a:endParaRPr/>
            </a:p>
          </p:txBody>
        </p:sp>
        <p:sp>
          <p:nvSpPr>
            <p:cNvPr id="466" name="object 466"/>
            <p:cNvSpPr/>
            <p:nvPr/>
          </p:nvSpPr>
          <p:spPr>
            <a:xfrm>
              <a:off x="518287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3C79"/>
            </a:solidFill>
          </p:spPr>
          <p:txBody>
            <a:bodyPr wrap="square" lIns="0" tIns="0" rIns="0" bIns="0" rtlCol="0"/>
            <a:lstStyle/>
            <a:p>
              <a:endParaRPr/>
            </a:p>
          </p:txBody>
        </p:sp>
        <p:sp>
          <p:nvSpPr>
            <p:cNvPr id="467" name="object 467"/>
            <p:cNvSpPr/>
            <p:nvPr/>
          </p:nvSpPr>
          <p:spPr>
            <a:xfrm>
              <a:off x="523113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3C7A"/>
            </a:solidFill>
          </p:spPr>
          <p:txBody>
            <a:bodyPr wrap="square" lIns="0" tIns="0" rIns="0" bIns="0" rtlCol="0"/>
            <a:lstStyle/>
            <a:p>
              <a:endParaRPr/>
            </a:p>
          </p:txBody>
        </p:sp>
        <p:sp>
          <p:nvSpPr>
            <p:cNvPr id="468" name="object 468"/>
            <p:cNvSpPr/>
            <p:nvPr/>
          </p:nvSpPr>
          <p:spPr>
            <a:xfrm>
              <a:off x="528065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D7B"/>
            </a:solidFill>
          </p:spPr>
          <p:txBody>
            <a:bodyPr wrap="square" lIns="0" tIns="0" rIns="0" bIns="0" rtlCol="0"/>
            <a:lstStyle/>
            <a:p>
              <a:endParaRPr/>
            </a:p>
          </p:txBody>
        </p:sp>
        <p:sp>
          <p:nvSpPr>
            <p:cNvPr id="469" name="object 469"/>
            <p:cNvSpPr/>
            <p:nvPr/>
          </p:nvSpPr>
          <p:spPr>
            <a:xfrm>
              <a:off x="532892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D7C"/>
            </a:solidFill>
          </p:spPr>
          <p:txBody>
            <a:bodyPr wrap="square" lIns="0" tIns="0" rIns="0" bIns="0" rtlCol="0"/>
            <a:lstStyle/>
            <a:p>
              <a:endParaRPr/>
            </a:p>
          </p:txBody>
        </p:sp>
        <p:sp>
          <p:nvSpPr>
            <p:cNvPr id="470" name="object 470"/>
            <p:cNvSpPr/>
            <p:nvPr/>
          </p:nvSpPr>
          <p:spPr>
            <a:xfrm>
              <a:off x="537845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E7D"/>
            </a:solidFill>
          </p:spPr>
          <p:txBody>
            <a:bodyPr wrap="square" lIns="0" tIns="0" rIns="0" bIns="0" rtlCol="0"/>
            <a:lstStyle/>
            <a:p>
              <a:endParaRPr/>
            </a:p>
          </p:txBody>
        </p:sp>
        <p:sp>
          <p:nvSpPr>
            <p:cNvPr id="471" name="object 471"/>
            <p:cNvSpPr/>
            <p:nvPr/>
          </p:nvSpPr>
          <p:spPr>
            <a:xfrm>
              <a:off x="542798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E7E"/>
            </a:solidFill>
          </p:spPr>
          <p:txBody>
            <a:bodyPr wrap="square" lIns="0" tIns="0" rIns="0" bIns="0" rtlCol="0"/>
            <a:lstStyle/>
            <a:p>
              <a:endParaRPr/>
            </a:p>
          </p:txBody>
        </p:sp>
        <p:sp>
          <p:nvSpPr>
            <p:cNvPr id="472" name="object 472"/>
            <p:cNvSpPr/>
            <p:nvPr/>
          </p:nvSpPr>
          <p:spPr>
            <a:xfrm>
              <a:off x="547623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3F7F"/>
            </a:solidFill>
          </p:spPr>
          <p:txBody>
            <a:bodyPr wrap="square" lIns="0" tIns="0" rIns="0" bIns="0" rtlCol="0"/>
            <a:lstStyle/>
            <a:p>
              <a:endParaRPr/>
            </a:p>
          </p:txBody>
        </p:sp>
        <p:sp>
          <p:nvSpPr>
            <p:cNvPr id="473" name="object 473"/>
            <p:cNvSpPr/>
            <p:nvPr/>
          </p:nvSpPr>
          <p:spPr>
            <a:xfrm>
              <a:off x="552450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3F80"/>
            </a:solidFill>
          </p:spPr>
          <p:txBody>
            <a:bodyPr wrap="square" lIns="0" tIns="0" rIns="0" bIns="0" rtlCol="0"/>
            <a:lstStyle/>
            <a:p>
              <a:endParaRPr/>
            </a:p>
          </p:txBody>
        </p:sp>
        <p:sp>
          <p:nvSpPr>
            <p:cNvPr id="474" name="object 474"/>
            <p:cNvSpPr/>
            <p:nvPr/>
          </p:nvSpPr>
          <p:spPr>
            <a:xfrm>
              <a:off x="557403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081"/>
            </a:solidFill>
          </p:spPr>
          <p:txBody>
            <a:bodyPr wrap="square" lIns="0" tIns="0" rIns="0" bIns="0" rtlCol="0"/>
            <a:lstStyle/>
            <a:p>
              <a:endParaRPr/>
            </a:p>
          </p:txBody>
        </p:sp>
        <p:sp>
          <p:nvSpPr>
            <p:cNvPr id="475" name="object 475"/>
            <p:cNvSpPr/>
            <p:nvPr/>
          </p:nvSpPr>
          <p:spPr>
            <a:xfrm>
              <a:off x="5622289"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4082"/>
            </a:solidFill>
          </p:spPr>
          <p:txBody>
            <a:bodyPr wrap="square" lIns="0" tIns="0" rIns="0" bIns="0" rtlCol="0"/>
            <a:lstStyle/>
            <a:p>
              <a:endParaRPr/>
            </a:p>
          </p:txBody>
        </p:sp>
        <p:sp>
          <p:nvSpPr>
            <p:cNvPr id="476" name="object 476"/>
            <p:cNvSpPr/>
            <p:nvPr/>
          </p:nvSpPr>
          <p:spPr>
            <a:xfrm>
              <a:off x="567182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4183"/>
            </a:solidFill>
          </p:spPr>
          <p:txBody>
            <a:bodyPr wrap="square" lIns="0" tIns="0" rIns="0" bIns="0" rtlCol="0"/>
            <a:lstStyle/>
            <a:p>
              <a:endParaRPr/>
            </a:p>
          </p:txBody>
        </p:sp>
        <p:sp>
          <p:nvSpPr>
            <p:cNvPr id="477" name="object 477"/>
            <p:cNvSpPr/>
            <p:nvPr/>
          </p:nvSpPr>
          <p:spPr>
            <a:xfrm>
              <a:off x="572008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4184"/>
            </a:solidFill>
          </p:spPr>
          <p:txBody>
            <a:bodyPr wrap="square" lIns="0" tIns="0" rIns="0" bIns="0" rtlCol="0"/>
            <a:lstStyle/>
            <a:p>
              <a:endParaRPr/>
            </a:p>
          </p:txBody>
        </p:sp>
        <p:sp>
          <p:nvSpPr>
            <p:cNvPr id="478" name="object 478"/>
            <p:cNvSpPr/>
            <p:nvPr/>
          </p:nvSpPr>
          <p:spPr>
            <a:xfrm>
              <a:off x="576960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285"/>
            </a:solidFill>
          </p:spPr>
          <p:txBody>
            <a:bodyPr wrap="square" lIns="0" tIns="0" rIns="0" bIns="0" rtlCol="0"/>
            <a:lstStyle/>
            <a:p>
              <a:endParaRPr/>
            </a:p>
          </p:txBody>
        </p:sp>
        <p:sp>
          <p:nvSpPr>
            <p:cNvPr id="479" name="object 479"/>
            <p:cNvSpPr/>
            <p:nvPr/>
          </p:nvSpPr>
          <p:spPr>
            <a:xfrm>
              <a:off x="581787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286"/>
            </a:solidFill>
          </p:spPr>
          <p:txBody>
            <a:bodyPr wrap="square" lIns="0" tIns="0" rIns="0" bIns="0" rtlCol="0"/>
            <a:lstStyle/>
            <a:p>
              <a:endParaRPr/>
            </a:p>
          </p:txBody>
        </p:sp>
        <p:sp>
          <p:nvSpPr>
            <p:cNvPr id="480" name="object 480"/>
            <p:cNvSpPr/>
            <p:nvPr/>
          </p:nvSpPr>
          <p:spPr>
            <a:xfrm>
              <a:off x="586740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387"/>
            </a:solidFill>
          </p:spPr>
          <p:txBody>
            <a:bodyPr wrap="square" lIns="0" tIns="0" rIns="0" bIns="0" rtlCol="0"/>
            <a:lstStyle/>
            <a:p>
              <a:endParaRPr/>
            </a:p>
          </p:txBody>
        </p:sp>
        <p:sp>
          <p:nvSpPr>
            <p:cNvPr id="481" name="object 481"/>
            <p:cNvSpPr/>
            <p:nvPr/>
          </p:nvSpPr>
          <p:spPr>
            <a:xfrm>
              <a:off x="591565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388"/>
            </a:solidFill>
          </p:spPr>
          <p:txBody>
            <a:bodyPr wrap="square" lIns="0" tIns="0" rIns="0" bIns="0" rtlCol="0"/>
            <a:lstStyle/>
            <a:p>
              <a:endParaRPr/>
            </a:p>
          </p:txBody>
        </p:sp>
        <p:sp>
          <p:nvSpPr>
            <p:cNvPr id="482" name="object 482"/>
            <p:cNvSpPr/>
            <p:nvPr/>
          </p:nvSpPr>
          <p:spPr>
            <a:xfrm>
              <a:off x="596518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489"/>
            </a:solidFill>
          </p:spPr>
          <p:txBody>
            <a:bodyPr wrap="square" lIns="0" tIns="0" rIns="0" bIns="0" rtlCol="0"/>
            <a:lstStyle/>
            <a:p>
              <a:endParaRPr/>
            </a:p>
          </p:txBody>
        </p:sp>
        <p:sp>
          <p:nvSpPr>
            <p:cNvPr id="483" name="object 483"/>
            <p:cNvSpPr/>
            <p:nvPr/>
          </p:nvSpPr>
          <p:spPr>
            <a:xfrm>
              <a:off x="601345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48A"/>
            </a:solidFill>
          </p:spPr>
          <p:txBody>
            <a:bodyPr wrap="square" lIns="0" tIns="0" rIns="0" bIns="0" rtlCol="0"/>
            <a:lstStyle/>
            <a:p>
              <a:endParaRPr/>
            </a:p>
          </p:txBody>
        </p:sp>
        <p:sp>
          <p:nvSpPr>
            <p:cNvPr id="484" name="object 484"/>
            <p:cNvSpPr/>
            <p:nvPr/>
          </p:nvSpPr>
          <p:spPr>
            <a:xfrm>
              <a:off x="606298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58B"/>
            </a:solidFill>
          </p:spPr>
          <p:txBody>
            <a:bodyPr wrap="square" lIns="0" tIns="0" rIns="0" bIns="0" rtlCol="0"/>
            <a:lstStyle/>
            <a:p>
              <a:endParaRPr/>
            </a:p>
          </p:txBody>
        </p:sp>
        <p:sp>
          <p:nvSpPr>
            <p:cNvPr id="485" name="object 485"/>
            <p:cNvSpPr/>
            <p:nvPr/>
          </p:nvSpPr>
          <p:spPr>
            <a:xfrm>
              <a:off x="6111239"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458C"/>
            </a:solidFill>
          </p:spPr>
          <p:txBody>
            <a:bodyPr wrap="square" lIns="0" tIns="0" rIns="0" bIns="0" rtlCol="0"/>
            <a:lstStyle/>
            <a:p>
              <a:endParaRPr/>
            </a:p>
          </p:txBody>
        </p:sp>
        <p:sp>
          <p:nvSpPr>
            <p:cNvPr id="486" name="object 486"/>
            <p:cNvSpPr/>
            <p:nvPr/>
          </p:nvSpPr>
          <p:spPr>
            <a:xfrm>
              <a:off x="6160770" y="2435860"/>
              <a:ext cx="48260" cy="764540"/>
            </a:xfrm>
            <a:custGeom>
              <a:avLst/>
              <a:gdLst/>
              <a:ahLst/>
              <a:cxnLst/>
              <a:rect l="l" t="t" r="r" b="b"/>
              <a:pathLst>
                <a:path w="48260" h="764539">
                  <a:moveTo>
                    <a:pt x="48259" y="0"/>
                  </a:moveTo>
                  <a:lnTo>
                    <a:pt x="0" y="0"/>
                  </a:lnTo>
                  <a:lnTo>
                    <a:pt x="0" y="764539"/>
                  </a:lnTo>
                  <a:lnTo>
                    <a:pt x="48259" y="764539"/>
                  </a:lnTo>
                  <a:lnTo>
                    <a:pt x="48259" y="0"/>
                  </a:lnTo>
                  <a:close/>
                </a:path>
              </a:pathLst>
            </a:custGeom>
            <a:solidFill>
              <a:srgbClr val="00468D"/>
            </a:solidFill>
          </p:spPr>
          <p:txBody>
            <a:bodyPr wrap="square" lIns="0" tIns="0" rIns="0" bIns="0" rtlCol="0"/>
            <a:lstStyle/>
            <a:p>
              <a:endParaRPr/>
            </a:p>
          </p:txBody>
        </p:sp>
        <p:sp>
          <p:nvSpPr>
            <p:cNvPr id="487" name="object 487"/>
            <p:cNvSpPr/>
            <p:nvPr/>
          </p:nvSpPr>
          <p:spPr>
            <a:xfrm>
              <a:off x="620903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468E"/>
            </a:solidFill>
          </p:spPr>
          <p:txBody>
            <a:bodyPr wrap="square" lIns="0" tIns="0" rIns="0" bIns="0" rtlCol="0"/>
            <a:lstStyle/>
            <a:p>
              <a:endParaRPr/>
            </a:p>
          </p:txBody>
        </p:sp>
        <p:sp>
          <p:nvSpPr>
            <p:cNvPr id="488" name="object 488"/>
            <p:cNvSpPr/>
            <p:nvPr/>
          </p:nvSpPr>
          <p:spPr>
            <a:xfrm>
              <a:off x="625855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78F"/>
            </a:solidFill>
          </p:spPr>
          <p:txBody>
            <a:bodyPr wrap="square" lIns="0" tIns="0" rIns="0" bIns="0" rtlCol="0"/>
            <a:lstStyle/>
            <a:p>
              <a:endParaRPr/>
            </a:p>
          </p:txBody>
        </p:sp>
        <p:sp>
          <p:nvSpPr>
            <p:cNvPr id="489" name="object 489"/>
            <p:cNvSpPr/>
            <p:nvPr/>
          </p:nvSpPr>
          <p:spPr>
            <a:xfrm>
              <a:off x="630682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790"/>
            </a:solidFill>
          </p:spPr>
          <p:txBody>
            <a:bodyPr wrap="square" lIns="0" tIns="0" rIns="0" bIns="0" rtlCol="0"/>
            <a:lstStyle/>
            <a:p>
              <a:endParaRPr/>
            </a:p>
          </p:txBody>
        </p:sp>
        <p:sp>
          <p:nvSpPr>
            <p:cNvPr id="490" name="object 490"/>
            <p:cNvSpPr/>
            <p:nvPr/>
          </p:nvSpPr>
          <p:spPr>
            <a:xfrm>
              <a:off x="6356350"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891"/>
            </a:solidFill>
          </p:spPr>
          <p:txBody>
            <a:bodyPr wrap="square" lIns="0" tIns="0" rIns="0" bIns="0" rtlCol="0"/>
            <a:lstStyle/>
            <a:p>
              <a:endParaRPr/>
            </a:p>
          </p:txBody>
        </p:sp>
        <p:sp>
          <p:nvSpPr>
            <p:cNvPr id="491" name="object 491"/>
            <p:cNvSpPr/>
            <p:nvPr/>
          </p:nvSpPr>
          <p:spPr>
            <a:xfrm>
              <a:off x="640460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892"/>
            </a:solidFill>
          </p:spPr>
          <p:txBody>
            <a:bodyPr wrap="square" lIns="0" tIns="0" rIns="0" bIns="0" rtlCol="0"/>
            <a:lstStyle/>
            <a:p>
              <a:endParaRPr/>
            </a:p>
          </p:txBody>
        </p:sp>
        <p:sp>
          <p:nvSpPr>
            <p:cNvPr id="492" name="object 492"/>
            <p:cNvSpPr/>
            <p:nvPr/>
          </p:nvSpPr>
          <p:spPr>
            <a:xfrm>
              <a:off x="6454139" y="2435860"/>
              <a:ext cx="48260" cy="764540"/>
            </a:xfrm>
            <a:custGeom>
              <a:avLst/>
              <a:gdLst/>
              <a:ahLst/>
              <a:cxnLst/>
              <a:rect l="l" t="t" r="r" b="b"/>
              <a:pathLst>
                <a:path w="48260" h="764539">
                  <a:moveTo>
                    <a:pt x="48260" y="0"/>
                  </a:moveTo>
                  <a:lnTo>
                    <a:pt x="0" y="0"/>
                  </a:lnTo>
                  <a:lnTo>
                    <a:pt x="0" y="764539"/>
                  </a:lnTo>
                  <a:lnTo>
                    <a:pt x="48260" y="764539"/>
                  </a:lnTo>
                  <a:lnTo>
                    <a:pt x="48260" y="0"/>
                  </a:lnTo>
                  <a:close/>
                </a:path>
              </a:pathLst>
            </a:custGeom>
            <a:solidFill>
              <a:srgbClr val="004993"/>
            </a:solidFill>
          </p:spPr>
          <p:txBody>
            <a:bodyPr wrap="square" lIns="0" tIns="0" rIns="0" bIns="0" rtlCol="0"/>
            <a:lstStyle/>
            <a:p>
              <a:endParaRPr/>
            </a:p>
          </p:txBody>
        </p:sp>
        <p:sp>
          <p:nvSpPr>
            <p:cNvPr id="493" name="object 493"/>
            <p:cNvSpPr/>
            <p:nvPr/>
          </p:nvSpPr>
          <p:spPr>
            <a:xfrm>
              <a:off x="650240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994"/>
            </a:solidFill>
          </p:spPr>
          <p:txBody>
            <a:bodyPr wrap="square" lIns="0" tIns="0" rIns="0" bIns="0" rtlCol="0"/>
            <a:lstStyle/>
            <a:p>
              <a:endParaRPr/>
            </a:p>
          </p:txBody>
        </p:sp>
        <p:sp>
          <p:nvSpPr>
            <p:cNvPr id="494" name="object 494"/>
            <p:cNvSpPr/>
            <p:nvPr/>
          </p:nvSpPr>
          <p:spPr>
            <a:xfrm>
              <a:off x="655193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4A95"/>
            </a:solidFill>
          </p:spPr>
          <p:txBody>
            <a:bodyPr wrap="square" lIns="0" tIns="0" rIns="0" bIns="0" rtlCol="0"/>
            <a:lstStyle/>
            <a:p>
              <a:endParaRPr/>
            </a:p>
          </p:txBody>
        </p:sp>
        <p:sp>
          <p:nvSpPr>
            <p:cNvPr id="495" name="object 495"/>
            <p:cNvSpPr/>
            <p:nvPr/>
          </p:nvSpPr>
          <p:spPr>
            <a:xfrm>
              <a:off x="660018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A96"/>
            </a:solidFill>
          </p:spPr>
          <p:txBody>
            <a:bodyPr wrap="square" lIns="0" tIns="0" rIns="0" bIns="0" rtlCol="0"/>
            <a:lstStyle/>
            <a:p>
              <a:endParaRPr/>
            </a:p>
          </p:txBody>
        </p:sp>
        <p:sp>
          <p:nvSpPr>
            <p:cNvPr id="496" name="object 496"/>
            <p:cNvSpPr/>
            <p:nvPr/>
          </p:nvSpPr>
          <p:spPr>
            <a:xfrm>
              <a:off x="664972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4B97"/>
            </a:solidFill>
          </p:spPr>
          <p:txBody>
            <a:bodyPr wrap="square" lIns="0" tIns="0" rIns="0" bIns="0" rtlCol="0"/>
            <a:lstStyle/>
            <a:p>
              <a:endParaRPr/>
            </a:p>
          </p:txBody>
        </p:sp>
        <p:sp>
          <p:nvSpPr>
            <p:cNvPr id="497" name="object 497"/>
            <p:cNvSpPr/>
            <p:nvPr/>
          </p:nvSpPr>
          <p:spPr>
            <a:xfrm>
              <a:off x="669798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B98"/>
            </a:solidFill>
          </p:spPr>
          <p:txBody>
            <a:bodyPr wrap="square" lIns="0" tIns="0" rIns="0" bIns="0" rtlCol="0"/>
            <a:lstStyle/>
            <a:p>
              <a:endParaRPr/>
            </a:p>
          </p:txBody>
        </p:sp>
        <p:sp>
          <p:nvSpPr>
            <p:cNvPr id="498" name="object 498"/>
            <p:cNvSpPr/>
            <p:nvPr/>
          </p:nvSpPr>
          <p:spPr>
            <a:xfrm>
              <a:off x="6747509"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4C99"/>
            </a:solidFill>
          </p:spPr>
          <p:txBody>
            <a:bodyPr wrap="square" lIns="0" tIns="0" rIns="0" bIns="0" rtlCol="0"/>
            <a:lstStyle/>
            <a:p>
              <a:endParaRPr/>
            </a:p>
          </p:txBody>
        </p:sp>
        <p:sp>
          <p:nvSpPr>
            <p:cNvPr id="499" name="object 499"/>
            <p:cNvSpPr/>
            <p:nvPr/>
          </p:nvSpPr>
          <p:spPr>
            <a:xfrm>
              <a:off x="679577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C9A"/>
            </a:solidFill>
          </p:spPr>
          <p:txBody>
            <a:bodyPr wrap="square" lIns="0" tIns="0" rIns="0" bIns="0" rtlCol="0"/>
            <a:lstStyle/>
            <a:p>
              <a:endParaRPr/>
            </a:p>
          </p:txBody>
        </p:sp>
        <p:sp>
          <p:nvSpPr>
            <p:cNvPr id="500" name="object 500"/>
            <p:cNvSpPr/>
            <p:nvPr/>
          </p:nvSpPr>
          <p:spPr>
            <a:xfrm>
              <a:off x="684530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4D9B"/>
            </a:solidFill>
          </p:spPr>
          <p:txBody>
            <a:bodyPr wrap="square" lIns="0" tIns="0" rIns="0" bIns="0" rtlCol="0"/>
            <a:lstStyle/>
            <a:p>
              <a:endParaRPr/>
            </a:p>
          </p:txBody>
        </p:sp>
        <p:sp>
          <p:nvSpPr>
            <p:cNvPr id="501" name="object 501"/>
            <p:cNvSpPr/>
            <p:nvPr/>
          </p:nvSpPr>
          <p:spPr>
            <a:xfrm>
              <a:off x="6893559"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4D9C"/>
            </a:solidFill>
          </p:spPr>
          <p:txBody>
            <a:bodyPr wrap="square" lIns="0" tIns="0" rIns="0" bIns="0" rtlCol="0"/>
            <a:lstStyle/>
            <a:p>
              <a:endParaRPr/>
            </a:p>
          </p:txBody>
        </p:sp>
        <p:sp>
          <p:nvSpPr>
            <p:cNvPr id="502" name="object 502"/>
            <p:cNvSpPr/>
            <p:nvPr/>
          </p:nvSpPr>
          <p:spPr>
            <a:xfrm>
              <a:off x="694308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4E9D"/>
            </a:solidFill>
          </p:spPr>
          <p:txBody>
            <a:bodyPr wrap="square" lIns="0" tIns="0" rIns="0" bIns="0" rtlCol="0"/>
            <a:lstStyle/>
            <a:p>
              <a:endParaRPr/>
            </a:p>
          </p:txBody>
        </p:sp>
        <p:sp>
          <p:nvSpPr>
            <p:cNvPr id="503" name="object 503"/>
            <p:cNvSpPr/>
            <p:nvPr/>
          </p:nvSpPr>
          <p:spPr>
            <a:xfrm>
              <a:off x="699135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E9E"/>
            </a:solidFill>
          </p:spPr>
          <p:txBody>
            <a:bodyPr wrap="square" lIns="0" tIns="0" rIns="0" bIns="0" rtlCol="0"/>
            <a:lstStyle/>
            <a:p>
              <a:endParaRPr/>
            </a:p>
          </p:txBody>
        </p:sp>
        <p:sp>
          <p:nvSpPr>
            <p:cNvPr id="504" name="object 504"/>
            <p:cNvSpPr/>
            <p:nvPr/>
          </p:nvSpPr>
          <p:spPr>
            <a:xfrm>
              <a:off x="704088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4F9F"/>
            </a:solidFill>
          </p:spPr>
          <p:txBody>
            <a:bodyPr wrap="square" lIns="0" tIns="0" rIns="0" bIns="0" rtlCol="0"/>
            <a:lstStyle/>
            <a:p>
              <a:endParaRPr/>
            </a:p>
          </p:txBody>
        </p:sp>
        <p:sp>
          <p:nvSpPr>
            <p:cNvPr id="505" name="object 505"/>
            <p:cNvSpPr/>
            <p:nvPr/>
          </p:nvSpPr>
          <p:spPr>
            <a:xfrm>
              <a:off x="708913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4FA0"/>
            </a:solidFill>
          </p:spPr>
          <p:txBody>
            <a:bodyPr wrap="square" lIns="0" tIns="0" rIns="0" bIns="0" rtlCol="0"/>
            <a:lstStyle/>
            <a:p>
              <a:endParaRPr/>
            </a:p>
          </p:txBody>
        </p:sp>
        <p:sp>
          <p:nvSpPr>
            <p:cNvPr id="506" name="object 506"/>
            <p:cNvSpPr/>
            <p:nvPr/>
          </p:nvSpPr>
          <p:spPr>
            <a:xfrm>
              <a:off x="713867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0A1"/>
            </a:solidFill>
          </p:spPr>
          <p:txBody>
            <a:bodyPr wrap="square" lIns="0" tIns="0" rIns="0" bIns="0" rtlCol="0"/>
            <a:lstStyle/>
            <a:p>
              <a:endParaRPr/>
            </a:p>
          </p:txBody>
        </p:sp>
        <p:sp>
          <p:nvSpPr>
            <p:cNvPr id="507" name="object 507"/>
            <p:cNvSpPr/>
            <p:nvPr/>
          </p:nvSpPr>
          <p:spPr>
            <a:xfrm>
              <a:off x="718693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0A2"/>
            </a:solidFill>
          </p:spPr>
          <p:txBody>
            <a:bodyPr wrap="square" lIns="0" tIns="0" rIns="0" bIns="0" rtlCol="0"/>
            <a:lstStyle/>
            <a:p>
              <a:endParaRPr/>
            </a:p>
          </p:txBody>
        </p:sp>
        <p:sp>
          <p:nvSpPr>
            <p:cNvPr id="508" name="object 508"/>
            <p:cNvSpPr/>
            <p:nvPr/>
          </p:nvSpPr>
          <p:spPr>
            <a:xfrm>
              <a:off x="723646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51A3"/>
            </a:solidFill>
          </p:spPr>
          <p:txBody>
            <a:bodyPr wrap="square" lIns="0" tIns="0" rIns="0" bIns="0" rtlCol="0"/>
            <a:lstStyle/>
            <a:p>
              <a:endParaRPr/>
            </a:p>
          </p:txBody>
        </p:sp>
        <p:sp>
          <p:nvSpPr>
            <p:cNvPr id="509" name="object 509"/>
            <p:cNvSpPr/>
            <p:nvPr/>
          </p:nvSpPr>
          <p:spPr>
            <a:xfrm>
              <a:off x="728472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1A4"/>
            </a:solidFill>
          </p:spPr>
          <p:txBody>
            <a:bodyPr wrap="square" lIns="0" tIns="0" rIns="0" bIns="0" rtlCol="0"/>
            <a:lstStyle/>
            <a:p>
              <a:endParaRPr/>
            </a:p>
          </p:txBody>
        </p:sp>
        <p:sp>
          <p:nvSpPr>
            <p:cNvPr id="510" name="object 510"/>
            <p:cNvSpPr/>
            <p:nvPr/>
          </p:nvSpPr>
          <p:spPr>
            <a:xfrm>
              <a:off x="733424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2A5"/>
            </a:solidFill>
          </p:spPr>
          <p:txBody>
            <a:bodyPr wrap="square" lIns="0" tIns="0" rIns="0" bIns="0" rtlCol="0"/>
            <a:lstStyle/>
            <a:p>
              <a:endParaRPr/>
            </a:p>
          </p:txBody>
        </p:sp>
        <p:sp>
          <p:nvSpPr>
            <p:cNvPr id="511" name="object 511"/>
            <p:cNvSpPr/>
            <p:nvPr/>
          </p:nvSpPr>
          <p:spPr>
            <a:xfrm>
              <a:off x="738251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52A6"/>
            </a:solidFill>
          </p:spPr>
          <p:txBody>
            <a:bodyPr wrap="square" lIns="0" tIns="0" rIns="0" bIns="0" rtlCol="0"/>
            <a:lstStyle/>
            <a:p>
              <a:endParaRPr/>
            </a:p>
          </p:txBody>
        </p:sp>
        <p:sp>
          <p:nvSpPr>
            <p:cNvPr id="512" name="object 512"/>
            <p:cNvSpPr/>
            <p:nvPr/>
          </p:nvSpPr>
          <p:spPr>
            <a:xfrm>
              <a:off x="743203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3A7"/>
            </a:solidFill>
          </p:spPr>
          <p:txBody>
            <a:bodyPr wrap="square" lIns="0" tIns="0" rIns="0" bIns="0" rtlCol="0"/>
            <a:lstStyle/>
            <a:p>
              <a:endParaRPr/>
            </a:p>
          </p:txBody>
        </p:sp>
        <p:sp>
          <p:nvSpPr>
            <p:cNvPr id="513" name="object 513"/>
            <p:cNvSpPr/>
            <p:nvPr/>
          </p:nvSpPr>
          <p:spPr>
            <a:xfrm>
              <a:off x="748029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3A8"/>
            </a:solidFill>
          </p:spPr>
          <p:txBody>
            <a:bodyPr wrap="square" lIns="0" tIns="0" rIns="0" bIns="0" rtlCol="0"/>
            <a:lstStyle/>
            <a:p>
              <a:endParaRPr/>
            </a:p>
          </p:txBody>
        </p:sp>
        <p:sp>
          <p:nvSpPr>
            <p:cNvPr id="514" name="object 514"/>
            <p:cNvSpPr/>
            <p:nvPr/>
          </p:nvSpPr>
          <p:spPr>
            <a:xfrm>
              <a:off x="752983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54A9"/>
            </a:solidFill>
          </p:spPr>
          <p:txBody>
            <a:bodyPr wrap="square" lIns="0" tIns="0" rIns="0" bIns="0" rtlCol="0"/>
            <a:lstStyle/>
            <a:p>
              <a:endParaRPr/>
            </a:p>
          </p:txBody>
        </p:sp>
        <p:sp>
          <p:nvSpPr>
            <p:cNvPr id="515" name="object 515"/>
            <p:cNvSpPr/>
            <p:nvPr/>
          </p:nvSpPr>
          <p:spPr>
            <a:xfrm>
              <a:off x="757808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4AA"/>
            </a:solidFill>
          </p:spPr>
          <p:txBody>
            <a:bodyPr wrap="square" lIns="0" tIns="0" rIns="0" bIns="0" rtlCol="0"/>
            <a:lstStyle/>
            <a:p>
              <a:endParaRPr/>
            </a:p>
          </p:txBody>
        </p:sp>
        <p:sp>
          <p:nvSpPr>
            <p:cNvPr id="516" name="object 516"/>
            <p:cNvSpPr/>
            <p:nvPr/>
          </p:nvSpPr>
          <p:spPr>
            <a:xfrm>
              <a:off x="762762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5AB"/>
            </a:solidFill>
          </p:spPr>
          <p:txBody>
            <a:bodyPr wrap="square" lIns="0" tIns="0" rIns="0" bIns="0" rtlCol="0"/>
            <a:lstStyle/>
            <a:p>
              <a:endParaRPr/>
            </a:p>
          </p:txBody>
        </p:sp>
        <p:sp>
          <p:nvSpPr>
            <p:cNvPr id="517" name="object 517"/>
            <p:cNvSpPr/>
            <p:nvPr/>
          </p:nvSpPr>
          <p:spPr>
            <a:xfrm>
              <a:off x="767588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5AC"/>
            </a:solidFill>
          </p:spPr>
          <p:txBody>
            <a:bodyPr wrap="square" lIns="0" tIns="0" rIns="0" bIns="0" rtlCol="0"/>
            <a:lstStyle/>
            <a:p>
              <a:endParaRPr/>
            </a:p>
          </p:txBody>
        </p:sp>
        <p:sp>
          <p:nvSpPr>
            <p:cNvPr id="518" name="object 518"/>
            <p:cNvSpPr/>
            <p:nvPr/>
          </p:nvSpPr>
          <p:spPr>
            <a:xfrm>
              <a:off x="772541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56AD"/>
            </a:solidFill>
          </p:spPr>
          <p:txBody>
            <a:bodyPr wrap="square" lIns="0" tIns="0" rIns="0" bIns="0" rtlCol="0"/>
            <a:lstStyle/>
            <a:p>
              <a:endParaRPr/>
            </a:p>
          </p:txBody>
        </p:sp>
        <p:sp>
          <p:nvSpPr>
            <p:cNvPr id="519" name="object 519"/>
            <p:cNvSpPr/>
            <p:nvPr/>
          </p:nvSpPr>
          <p:spPr>
            <a:xfrm>
              <a:off x="777367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6AE"/>
            </a:solidFill>
          </p:spPr>
          <p:txBody>
            <a:bodyPr wrap="square" lIns="0" tIns="0" rIns="0" bIns="0" rtlCol="0"/>
            <a:lstStyle/>
            <a:p>
              <a:endParaRPr/>
            </a:p>
          </p:txBody>
        </p:sp>
        <p:sp>
          <p:nvSpPr>
            <p:cNvPr id="520" name="object 520"/>
            <p:cNvSpPr/>
            <p:nvPr/>
          </p:nvSpPr>
          <p:spPr>
            <a:xfrm>
              <a:off x="782319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7AF"/>
            </a:solidFill>
          </p:spPr>
          <p:txBody>
            <a:bodyPr wrap="square" lIns="0" tIns="0" rIns="0" bIns="0" rtlCol="0"/>
            <a:lstStyle/>
            <a:p>
              <a:endParaRPr/>
            </a:p>
          </p:txBody>
        </p:sp>
        <p:sp>
          <p:nvSpPr>
            <p:cNvPr id="521" name="object 521"/>
            <p:cNvSpPr/>
            <p:nvPr/>
          </p:nvSpPr>
          <p:spPr>
            <a:xfrm>
              <a:off x="787146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57B0"/>
            </a:solidFill>
          </p:spPr>
          <p:txBody>
            <a:bodyPr wrap="square" lIns="0" tIns="0" rIns="0" bIns="0" rtlCol="0"/>
            <a:lstStyle/>
            <a:p>
              <a:endParaRPr/>
            </a:p>
          </p:txBody>
        </p:sp>
        <p:sp>
          <p:nvSpPr>
            <p:cNvPr id="522" name="object 522"/>
            <p:cNvSpPr/>
            <p:nvPr/>
          </p:nvSpPr>
          <p:spPr>
            <a:xfrm>
              <a:off x="792098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8B1"/>
            </a:solidFill>
          </p:spPr>
          <p:txBody>
            <a:bodyPr wrap="square" lIns="0" tIns="0" rIns="0" bIns="0" rtlCol="0"/>
            <a:lstStyle/>
            <a:p>
              <a:endParaRPr/>
            </a:p>
          </p:txBody>
        </p:sp>
        <p:sp>
          <p:nvSpPr>
            <p:cNvPr id="523" name="object 523"/>
            <p:cNvSpPr/>
            <p:nvPr/>
          </p:nvSpPr>
          <p:spPr>
            <a:xfrm>
              <a:off x="796924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8B2"/>
            </a:solidFill>
          </p:spPr>
          <p:txBody>
            <a:bodyPr wrap="square" lIns="0" tIns="0" rIns="0" bIns="0" rtlCol="0"/>
            <a:lstStyle/>
            <a:p>
              <a:endParaRPr/>
            </a:p>
          </p:txBody>
        </p:sp>
        <p:sp>
          <p:nvSpPr>
            <p:cNvPr id="524" name="object 524"/>
            <p:cNvSpPr/>
            <p:nvPr/>
          </p:nvSpPr>
          <p:spPr>
            <a:xfrm>
              <a:off x="801878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59B3"/>
            </a:solidFill>
          </p:spPr>
          <p:txBody>
            <a:bodyPr wrap="square" lIns="0" tIns="0" rIns="0" bIns="0" rtlCol="0"/>
            <a:lstStyle/>
            <a:p>
              <a:endParaRPr/>
            </a:p>
          </p:txBody>
        </p:sp>
        <p:sp>
          <p:nvSpPr>
            <p:cNvPr id="525" name="object 525"/>
            <p:cNvSpPr/>
            <p:nvPr/>
          </p:nvSpPr>
          <p:spPr>
            <a:xfrm>
              <a:off x="806703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9B4"/>
            </a:solidFill>
          </p:spPr>
          <p:txBody>
            <a:bodyPr wrap="square" lIns="0" tIns="0" rIns="0" bIns="0" rtlCol="0"/>
            <a:lstStyle/>
            <a:p>
              <a:endParaRPr/>
            </a:p>
          </p:txBody>
        </p:sp>
        <p:sp>
          <p:nvSpPr>
            <p:cNvPr id="526" name="object 526"/>
            <p:cNvSpPr/>
            <p:nvPr/>
          </p:nvSpPr>
          <p:spPr>
            <a:xfrm>
              <a:off x="811657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AB5"/>
            </a:solidFill>
          </p:spPr>
          <p:txBody>
            <a:bodyPr wrap="square" lIns="0" tIns="0" rIns="0" bIns="0" rtlCol="0"/>
            <a:lstStyle/>
            <a:p>
              <a:endParaRPr/>
            </a:p>
          </p:txBody>
        </p:sp>
        <p:sp>
          <p:nvSpPr>
            <p:cNvPr id="527" name="object 527"/>
            <p:cNvSpPr/>
            <p:nvPr/>
          </p:nvSpPr>
          <p:spPr>
            <a:xfrm>
              <a:off x="816483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AB6"/>
            </a:solidFill>
          </p:spPr>
          <p:txBody>
            <a:bodyPr wrap="square" lIns="0" tIns="0" rIns="0" bIns="0" rtlCol="0"/>
            <a:lstStyle/>
            <a:p>
              <a:endParaRPr/>
            </a:p>
          </p:txBody>
        </p:sp>
        <p:sp>
          <p:nvSpPr>
            <p:cNvPr id="528" name="object 528"/>
            <p:cNvSpPr/>
            <p:nvPr/>
          </p:nvSpPr>
          <p:spPr>
            <a:xfrm>
              <a:off x="821436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5BB7"/>
            </a:solidFill>
          </p:spPr>
          <p:txBody>
            <a:bodyPr wrap="square" lIns="0" tIns="0" rIns="0" bIns="0" rtlCol="0"/>
            <a:lstStyle/>
            <a:p>
              <a:endParaRPr/>
            </a:p>
          </p:txBody>
        </p:sp>
        <p:sp>
          <p:nvSpPr>
            <p:cNvPr id="529" name="object 529"/>
            <p:cNvSpPr/>
            <p:nvPr/>
          </p:nvSpPr>
          <p:spPr>
            <a:xfrm>
              <a:off x="826262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BB8"/>
            </a:solidFill>
          </p:spPr>
          <p:txBody>
            <a:bodyPr wrap="square" lIns="0" tIns="0" rIns="0" bIns="0" rtlCol="0"/>
            <a:lstStyle/>
            <a:p>
              <a:endParaRPr/>
            </a:p>
          </p:txBody>
        </p:sp>
        <p:sp>
          <p:nvSpPr>
            <p:cNvPr id="530" name="object 530"/>
            <p:cNvSpPr/>
            <p:nvPr/>
          </p:nvSpPr>
          <p:spPr>
            <a:xfrm>
              <a:off x="831214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CB9"/>
            </a:solidFill>
          </p:spPr>
          <p:txBody>
            <a:bodyPr wrap="square" lIns="0" tIns="0" rIns="0" bIns="0" rtlCol="0"/>
            <a:lstStyle/>
            <a:p>
              <a:endParaRPr/>
            </a:p>
          </p:txBody>
        </p:sp>
        <p:sp>
          <p:nvSpPr>
            <p:cNvPr id="531" name="object 531"/>
            <p:cNvSpPr/>
            <p:nvPr/>
          </p:nvSpPr>
          <p:spPr>
            <a:xfrm>
              <a:off x="836041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5CBA"/>
            </a:solidFill>
          </p:spPr>
          <p:txBody>
            <a:bodyPr wrap="square" lIns="0" tIns="0" rIns="0" bIns="0" rtlCol="0"/>
            <a:lstStyle/>
            <a:p>
              <a:endParaRPr/>
            </a:p>
          </p:txBody>
        </p:sp>
        <p:sp>
          <p:nvSpPr>
            <p:cNvPr id="532" name="object 532"/>
            <p:cNvSpPr/>
            <p:nvPr/>
          </p:nvSpPr>
          <p:spPr>
            <a:xfrm>
              <a:off x="840993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DBB"/>
            </a:solidFill>
          </p:spPr>
          <p:txBody>
            <a:bodyPr wrap="square" lIns="0" tIns="0" rIns="0" bIns="0" rtlCol="0"/>
            <a:lstStyle/>
            <a:p>
              <a:endParaRPr/>
            </a:p>
          </p:txBody>
        </p:sp>
        <p:sp>
          <p:nvSpPr>
            <p:cNvPr id="533" name="object 533"/>
            <p:cNvSpPr/>
            <p:nvPr/>
          </p:nvSpPr>
          <p:spPr>
            <a:xfrm>
              <a:off x="845819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DBC"/>
            </a:solidFill>
          </p:spPr>
          <p:txBody>
            <a:bodyPr wrap="square" lIns="0" tIns="0" rIns="0" bIns="0" rtlCol="0"/>
            <a:lstStyle/>
            <a:p>
              <a:endParaRPr/>
            </a:p>
          </p:txBody>
        </p:sp>
        <p:sp>
          <p:nvSpPr>
            <p:cNvPr id="534" name="object 534"/>
            <p:cNvSpPr/>
            <p:nvPr/>
          </p:nvSpPr>
          <p:spPr>
            <a:xfrm>
              <a:off x="850773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5EBD"/>
            </a:solidFill>
          </p:spPr>
          <p:txBody>
            <a:bodyPr wrap="square" lIns="0" tIns="0" rIns="0" bIns="0" rtlCol="0"/>
            <a:lstStyle/>
            <a:p>
              <a:endParaRPr/>
            </a:p>
          </p:txBody>
        </p:sp>
        <p:sp>
          <p:nvSpPr>
            <p:cNvPr id="535" name="object 535"/>
            <p:cNvSpPr/>
            <p:nvPr/>
          </p:nvSpPr>
          <p:spPr>
            <a:xfrm>
              <a:off x="855598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EBE"/>
            </a:solidFill>
          </p:spPr>
          <p:txBody>
            <a:bodyPr wrap="square" lIns="0" tIns="0" rIns="0" bIns="0" rtlCol="0"/>
            <a:lstStyle/>
            <a:p>
              <a:endParaRPr/>
            </a:p>
          </p:txBody>
        </p:sp>
        <p:sp>
          <p:nvSpPr>
            <p:cNvPr id="536" name="object 536"/>
            <p:cNvSpPr/>
            <p:nvPr/>
          </p:nvSpPr>
          <p:spPr>
            <a:xfrm>
              <a:off x="860552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5FBF"/>
            </a:solidFill>
          </p:spPr>
          <p:txBody>
            <a:bodyPr wrap="square" lIns="0" tIns="0" rIns="0" bIns="0" rtlCol="0"/>
            <a:lstStyle/>
            <a:p>
              <a:endParaRPr/>
            </a:p>
          </p:txBody>
        </p:sp>
        <p:sp>
          <p:nvSpPr>
            <p:cNvPr id="537" name="object 537"/>
            <p:cNvSpPr/>
            <p:nvPr/>
          </p:nvSpPr>
          <p:spPr>
            <a:xfrm>
              <a:off x="865378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5FC0"/>
            </a:solidFill>
          </p:spPr>
          <p:txBody>
            <a:bodyPr wrap="square" lIns="0" tIns="0" rIns="0" bIns="0" rtlCol="0"/>
            <a:lstStyle/>
            <a:p>
              <a:endParaRPr/>
            </a:p>
          </p:txBody>
        </p:sp>
        <p:sp>
          <p:nvSpPr>
            <p:cNvPr id="538" name="object 538"/>
            <p:cNvSpPr/>
            <p:nvPr/>
          </p:nvSpPr>
          <p:spPr>
            <a:xfrm>
              <a:off x="870331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60C1"/>
            </a:solidFill>
          </p:spPr>
          <p:txBody>
            <a:bodyPr wrap="square" lIns="0" tIns="0" rIns="0" bIns="0" rtlCol="0"/>
            <a:lstStyle/>
            <a:p>
              <a:endParaRPr/>
            </a:p>
          </p:txBody>
        </p:sp>
        <p:sp>
          <p:nvSpPr>
            <p:cNvPr id="539" name="object 539"/>
            <p:cNvSpPr/>
            <p:nvPr/>
          </p:nvSpPr>
          <p:spPr>
            <a:xfrm>
              <a:off x="8751570"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60C2"/>
            </a:solidFill>
          </p:spPr>
          <p:txBody>
            <a:bodyPr wrap="square" lIns="0" tIns="0" rIns="0" bIns="0" rtlCol="0"/>
            <a:lstStyle/>
            <a:p>
              <a:endParaRPr/>
            </a:p>
          </p:txBody>
        </p:sp>
        <p:sp>
          <p:nvSpPr>
            <p:cNvPr id="540" name="object 540"/>
            <p:cNvSpPr/>
            <p:nvPr/>
          </p:nvSpPr>
          <p:spPr>
            <a:xfrm>
              <a:off x="880109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61C3"/>
            </a:solidFill>
          </p:spPr>
          <p:txBody>
            <a:bodyPr wrap="square" lIns="0" tIns="0" rIns="0" bIns="0" rtlCol="0"/>
            <a:lstStyle/>
            <a:p>
              <a:endParaRPr/>
            </a:p>
          </p:txBody>
        </p:sp>
        <p:sp>
          <p:nvSpPr>
            <p:cNvPr id="541" name="object 541"/>
            <p:cNvSpPr/>
            <p:nvPr/>
          </p:nvSpPr>
          <p:spPr>
            <a:xfrm>
              <a:off x="8849360" y="2435860"/>
              <a:ext cx="49530" cy="764540"/>
            </a:xfrm>
            <a:custGeom>
              <a:avLst/>
              <a:gdLst/>
              <a:ahLst/>
              <a:cxnLst/>
              <a:rect l="l" t="t" r="r" b="b"/>
              <a:pathLst>
                <a:path w="49529" h="764539">
                  <a:moveTo>
                    <a:pt x="49530" y="0"/>
                  </a:moveTo>
                  <a:lnTo>
                    <a:pt x="0" y="0"/>
                  </a:lnTo>
                  <a:lnTo>
                    <a:pt x="0" y="764539"/>
                  </a:lnTo>
                  <a:lnTo>
                    <a:pt x="49530" y="764539"/>
                  </a:lnTo>
                  <a:lnTo>
                    <a:pt x="49530" y="0"/>
                  </a:lnTo>
                  <a:close/>
                </a:path>
              </a:pathLst>
            </a:custGeom>
            <a:solidFill>
              <a:srgbClr val="0061C4"/>
            </a:solidFill>
          </p:spPr>
          <p:txBody>
            <a:bodyPr wrap="square" lIns="0" tIns="0" rIns="0" bIns="0" rtlCol="0"/>
            <a:lstStyle/>
            <a:p>
              <a:endParaRPr/>
            </a:p>
          </p:txBody>
        </p:sp>
        <p:sp>
          <p:nvSpPr>
            <p:cNvPr id="542" name="object 542"/>
            <p:cNvSpPr/>
            <p:nvPr/>
          </p:nvSpPr>
          <p:spPr>
            <a:xfrm>
              <a:off x="8898889"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62C5"/>
            </a:solidFill>
          </p:spPr>
          <p:txBody>
            <a:bodyPr wrap="square" lIns="0" tIns="0" rIns="0" bIns="0" rtlCol="0"/>
            <a:lstStyle/>
            <a:p>
              <a:endParaRPr/>
            </a:p>
          </p:txBody>
        </p:sp>
        <p:sp>
          <p:nvSpPr>
            <p:cNvPr id="543" name="object 543"/>
            <p:cNvSpPr/>
            <p:nvPr/>
          </p:nvSpPr>
          <p:spPr>
            <a:xfrm>
              <a:off x="894714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62C6"/>
            </a:solidFill>
          </p:spPr>
          <p:txBody>
            <a:bodyPr wrap="square" lIns="0" tIns="0" rIns="0" bIns="0" rtlCol="0"/>
            <a:lstStyle/>
            <a:p>
              <a:endParaRPr/>
            </a:p>
          </p:txBody>
        </p:sp>
        <p:sp>
          <p:nvSpPr>
            <p:cNvPr id="544" name="object 544"/>
            <p:cNvSpPr/>
            <p:nvPr/>
          </p:nvSpPr>
          <p:spPr>
            <a:xfrm>
              <a:off x="8996680" y="2435860"/>
              <a:ext cx="48260" cy="764540"/>
            </a:xfrm>
            <a:custGeom>
              <a:avLst/>
              <a:gdLst/>
              <a:ahLst/>
              <a:cxnLst/>
              <a:rect l="l" t="t" r="r" b="b"/>
              <a:pathLst>
                <a:path w="48259" h="764539">
                  <a:moveTo>
                    <a:pt x="48260" y="0"/>
                  </a:moveTo>
                  <a:lnTo>
                    <a:pt x="0" y="0"/>
                  </a:lnTo>
                  <a:lnTo>
                    <a:pt x="0" y="764539"/>
                  </a:lnTo>
                  <a:lnTo>
                    <a:pt x="48260" y="764539"/>
                  </a:lnTo>
                  <a:lnTo>
                    <a:pt x="48260" y="0"/>
                  </a:lnTo>
                  <a:close/>
                </a:path>
              </a:pathLst>
            </a:custGeom>
            <a:solidFill>
              <a:srgbClr val="0063C7"/>
            </a:solidFill>
          </p:spPr>
          <p:txBody>
            <a:bodyPr wrap="square" lIns="0" tIns="0" rIns="0" bIns="0" rtlCol="0"/>
            <a:lstStyle/>
            <a:p>
              <a:endParaRPr/>
            </a:p>
          </p:txBody>
        </p:sp>
        <p:sp>
          <p:nvSpPr>
            <p:cNvPr id="545" name="object 545"/>
            <p:cNvSpPr/>
            <p:nvPr/>
          </p:nvSpPr>
          <p:spPr>
            <a:xfrm>
              <a:off x="9044939" y="2435860"/>
              <a:ext cx="49530" cy="764540"/>
            </a:xfrm>
            <a:custGeom>
              <a:avLst/>
              <a:gdLst/>
              <a:ahLst/>
              <a:cxnLst/>
              <a:rect l="l" t="t" r="r" b="b"/>
              <a:pathLst>
                <a:path w="49529" h="764539">
                  <a:moveTo>
                    <a:pt x="49529" y="0"/>
                  </a:moveTo>
                  <a:lnTo>
                    <a:pt x="0" y="0"/>
                  </a:lnTo>
                  <a:lnTo>
                    <a:pt x="0" y="764539"/>
                  </a:lnTo>
                  <a:lnTo>
                    <a:pt x="49529" y="764539"/>
                  </a:lnTo>
                  <a:lnTo>
                    <a:pt x="49529" y="0"/>
                  </a:lnTo>
                  <a:close/>
                </a:path>
              </a:pathLst>
            </a:custGeom>
            <a:solidFill>
              <a:srgbClr val="0063C8"/>
            </a:solidFill>
          </p:spPr>
          <p:txBody>
            <a:bodyPr wrap="square" lIns="0" tIns="0" rIns="0" bIns="0" rtlCol="0"/>
            <a:lstStyle/>
            <a:p>
              <a:endParaRPr/>
            </a:p>
          </p:txBody>
        </p:sp>
        <p:sp>
          <p:nvSpPr>
            <p:cNvPr id="546" name="object 546"/>
            <p:cNvSpPr/>
            <p:nvPr/>
          </p:nvSpPr>
          <p:spPr>
            <a:xfrm>
              <a:off x="9094470" y="2435860"/>
              <a:ext cx="48260" cy="764540"/>
            </a:xfrm>
            <a:custGeom>
              <a:avLst/>
              <a:gdLst/>
              <a:ahLst/>
              <a:cxnLst/>
              <a:rect l="l" t="t" r="r" b="b"/>
              <a:pathLst>
                <a:path w="48259" h="764539">
                  <a:moveTo>
                    <a:pt x="48259" y="0"/>
                  </a:moveTo>
                  <a:lnTo>
                    <a:pt x="0" y="0"/>
                  </a:lnTo>
                  <a:lnTo>
                    <a:pt x="0" y="764539"/>
                  </a:lnTo>
                  <a:lnTo>
                    <a:pt x="48259" y="764539"/>
                  </a:lnTo>
                  <a:lnTo>
                    <a:pt x="48259" y="0"/>
                  </a:lnTo>
                  <a:close/>
                </a:path>
              </a:pathLst>
            </a:custGeom>
            <a:solidFill>
              <a:srgbClr val="0064C9"/>
            </a:solidFill>
          </p:spPr>
          <p:txBody>
            <a:bodyPr wrap="square" lIns="0" tIns="0" rIns="0" bIns="0" rtlCol="0"/>
            <a:lstStyle/>
            <a:p>
              <a:endParaRPr/>
            </a:p>
          </p:txBody>
        </p:sp>
      </p:grpSp>
      <p:sp>
        <p:nvSpPr>
          <p:cNvPr id="547" name="object 547"/>
          <p:cNvSpPr/>
          <p:nvPr/>
        </p:nvSpPr>
        <p:spPr>
          <a:xfrm>
            <a:off x="0" y="3505200"/>
            <a:ext cx="4724400" cy="152400"/>
          </a:xfrm>
          <a:custGeom>
            <a:avLst/>
            <a:gdLst/>
            <a:ahLst/>
            <a:cxnLst/>
            <a:rect l="l" t="t" r="r" b="b"/>
            <a:pathLst>
              <a:path w="4724400" h="152400">
                <a:moveTo>
                  <a:pt x="4724400" y="0"/>
                </a:moveTo>
                <a:lnTo>
                  <a:pt x="0" y="0"/>
                </a:lnTo>
                <a:lnTo>
                  <a:pt x="0" y="152400"/>
                </a:lnTo>
                <a:lnTo>
                  <a:pt x="4724400" y="152400"/>
                </a:lnTo>
                <a:lnTo>
                  <a:pt x="4724400" y="0"/>
                </a:lnTo>
                <a:close/>
              </a:path>
            </a:pathLst>
          </a:custGeom>
          <a:solidFill>
            <a:srgbClr val="00CCFF">
              <a:alpha val="50000"/>
            </a:srgbClr>
          </a:solidFill>
        </p:spPr>
        <p:txBody>
          <a:bodyPr wrap="square" lIns="0" tIns="0" rIns="0" bIns="0" rtlCol="0"/>
          <a:lstStyle/>
          <a:p>
            <a:endParaRPr/>
          </a:p>
        </p:txBody>
      </p:sp>
      <p:sp>
        <p:nvSpPr>
          <p:cNvPr id="548" name="object 548"/>
          <p:cNvSpPr txBox="1">
            <a:spLocks noGrp="1"/>
          </p:cNvSpPr>
          <p:nvPr>
            <p:ph type="title"/>
          </p:nvPr>
        </p:nvSpPr>
        <p:spPr>
          <a:xfrm>
            <a:off x="381000" y="1828800"/>
            <a:ext cx="8534400" cy="563616"/>
          </a:xfrm>
          <a:prstGeom prst="rect">
            <a:avLst/>
          </a:prstGeom>
        </p:spPr>
        <p:txBody>
          <a:bodyPr vert="horz" wrap="square" lIns="0" tIns="62865" rIns="0" bIns="0" rtlCol="0">
            <a:spAutoFit/>
          </a:bodyPr>
          <a:lstStyle/>
          <a:p>
            <a:pPr marL="12700" marR="5080" indent="986790">
              <a:lnSpc>
                <a:spcPts val="3879"/>
              </a:lnSpc>
              <a:spcBef>
                <a:spcPts val="495"/>
              </a:spcBef>
            </a:pPr>
            <a:r>
              <a:rPr lang="en-IN" sz="3500" spc="-35" dirty="0" smtClean="0">
                <a:latin typeface="Times New Roman"/>
                <a:cs typeface="Times New Roman"/>
              </a:rPr>
              <a:t>PERSON</a:t>
            </a:r>
            <a:r>
              <a:rPr lang="en-IN" sz="3500" b="1" spc="-35" dirty="0" smtClean="0"/>
              <a:t> </a:t>
            </a:r>
            <a:r>
              <a:rPr sz="3500" b="1" dirty="0" smtClean="0">
                <a:latin typeface="Times New Roman"/>
                <a:cs typeface="Times New Roman"/>
              </a:rPr>
              <a:t>TRACKING </a:t>
            </a:r>
            <a:r>
              <a:rPr lang="en-IN" sz="3500" b="1" spc="-85" dirty="0" smtClean="0"/>
              <a:t>SYSTEM</a:t>
            </a:r>
            <a:endParaRPr sz="3500" dirty="0">
              <a:latin typeface="Times New Roman"/>
              <a:cs typeface="Times New Roman"/>
            </a:endParaRPr>
          </a:p>
        </p:txBody>
      </p:sp>
      <p:sp>
        <p:nvSpPr>
          <p:cNvPr id="549" name="object 549"/>
          <p:cNvSpPr/>
          <p:nvPr/>
        </p:nvSpPr>
        <p:spPr>
          <a:xfrm>
            <a:off x="0" y="3869690"/>
            <a:ext cx="3733800" cy="2988310"/>
          </a:xfrm>
          <a:prstGeom prst="rect">
            <a:avLst/>
          </a:prstGeom>
          <a:blipFill>
            <a:blip r:embed="rId2" cstate="print"/>
            <a:stretch>
              <a:fillRect/>
            </a:stretch>
          </a:blipFill>
        </p:spPr>
        <p:txBody>
          <a:bodyPr wrap="square" lIns="0" tIns="0" rIns="0" bIns="0" rtlCol="0"/>
          <a:lstStyle/>
          <a:p>
            <a:endParaRPr/>
          </a:p>
        </p:txBody>
      </p:sp>
      <p:sp>
        <p:nvSpPr>
          <p:cNvPr id="550" name="TextBox 549"/>
          <p:cNvSpPr txBox="1"/>
          <p:nvPr/>
        </p:nvSpPr>
        <p:spPr>
          <a:xfrm>
            <a:off x="4114800" y="3962400"/>
            <a:ext cx="5029200" cy="2308324"/>
          </a:xfrm>
          <a:prstGeom prst="rect">
            <a:avLst/>
          </a:prstGeom>
          <a:noFill/>
        </p:spPr>
        <p:txBody>
          <a:bodyPr wrap="square" rtlCol="0">
            <a:spAutoFit/>
          </a:bodyPr>
          <a:lstStyle/>
          <a:p>
            <a:r>
              <a:rPr lang="en-IN" sz="2400" dirty="0" smtClean="0">
                <a:solidFill>
                  <a:schemeClr val="bg1"/>
                </a:solidFill>
              </a:rPr>
              <a:t>PRESENTED BY: DREAM HACK</a:t>
            </a:r>
          </a:p>
          <a:p>
            <a:endParaRPr lang="en-IN" sz="2400" dirty="0" smtClean="0"/>
          </a:p>
          <a:p>
            <a:r>
              <a:rPr lang="en-IN" sz="2400" dirty="0" smtClean="0">
                <a:solidFill>
                  <a:schemeClr val="accent1"/>
                </a:solidFill>
              </a:rPr>
              <a:t>AASHISH KUMAR SINGH</a:t>
            </a:r>
          </a:p>
          <a:p>
            <a:r>
              <a:rPr lang="en-IN" sz="2400" dirty="0" smtClean="0">
                <a:solidFill>
                  <a:schemeClr val="accent1"/>
                </a:solidFill>
              </a:rPr>
              <a:t>SHUBHAM KUMAR</a:t>
            </a:r>
          </a:p>
          <a:p>
            <a:r>
              <a:rPr lang="en-IN" sz="2400" dirty="0" smtClean="0">
                <a:solidFill>
                  <a:schemeClr val="accent1"/>
                </a:solidFill>
              </a:rPr>
              <a:t>UTAKERSH SINGH</a:t>
            </a:r>
          </a:p>
          <a:p>
            <a:r>
              <a:rPr lang="en-IN" sz="2400" dirty="0" smtClean="0">
                <a:solidFill>
                  <a:schemeClr val="accent1"/>
                </a:solidFill>
              </a:rPr>
              <a:t>MOHIT SANWAL</a:t>
            </a:r>
            <a:endParaRPr lang="en-US" sz="24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694538"/>
            <a:ext cx="8183880" cy="566822"/>
          </a:xfrm>
          <a:prstGeom prst="rect">
            <a:avLst/>
          </a:prstGeom>
        </p:spPr>
        <p:txBody>
          <a:bodyPr vert="horz" wrap="square" lIns="0" tIns="12700" rIns="0" bIns="0" rtlCol="0">
            <a:spAutoFit/>
          </a:bodyPr>
          <a:lstStyle/>
          <a:p>
            <a:pPr marL="12700">
              <a:lnSpc>
                <a:spcPct val="100000"/>
              </a:lnSpc>
              <a:spcBef>
                <a:spcPts val="100"/>
              </a:spcBef>
              <a:tabLst>
                <a:tab pos="3434079" algn="l"/>
              </a:tabLst>
            </a:pPr>
            <a:r>
              <a:rPr lang="en-IN" dirty="0" smtClean="0"/>
              <a:t>                </a:t>
            </a:r>
            <a:r>
              <a:rPr dirty="0" smtClean="0"/>
              <a:t>Th</a:t>
            </a:r>
            <a:r>
              <a:rPr spc="5" dirty="0" smtClean="0"/>
              <a:t>a</a:t>
            </a:r>
            <a:r>
              <a:rPr dirty="0" smtClean="0"/>
              <a:t>nk</a:t>
            </a:r>
            <a:r>
              <a:rPr lang="en-IN" dirty="0" smtClean="0"/>
              <a:t> </a:t>
            </a:r>
            <a:r>
              <a:rPr spc="-5" dirty="0" smtClean="0"/>
              <a:t>You</a:t>
            </a:r>
            <a:endParaRPr spc="-5"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838200"/>
            <a:ext cx="2282191" cy="558800"/>
          </a:xfrm>
          <a:prstGeom prst="rect">
            <a:avLst/>
          </a:prstGeom>
        </p:spPr>
        <p:txBody>
          <a:bodyPr vert="horz" wrap="square" lIns="0" tIns="12700" rIns="0" bIns="0" rtlCol="0">
            <a:spAutoFit/>
          </a:bodyPr>
          <a:lstStyle/>
          <a:p>
            <a:pPr marL="12700">
              <a:lnSpc>
                <a:spcPct val="100000"/>
              </a:lnSpc>
              <a:spcBef>
                <a:spcPts val="100"/>
              </a:spcBef>
            </a:pPr>
            <a:r>
              <a:rPr sz="3500" b="1" dirty="0">
                <a:latin typeface="Times New Roman"/>
                <a:cs typeface="Times New Roman"/>
              </a:rPr>
              <a:t>A</a:t>
            </a:r>
            <a:r>
              <a:rPr sz="3500" b="1" spc="5" dirty="0">
                <a:latin typeface="Times New Roman"/>
                <a:cs typeface="Times New Roman"/>
              </a:rPr>
              <a:t>GE</a:t>
            </a:r>
            <a:r>
              <a:rPr sz="3500" b="1" dirty="0">
                <a:latin typeface="Times New Roman"/>
                <a:cs typeface="Times New Roman"/>
              </a:rPr>
              <a:t>NDA</a:t>
            </a:r>
            <a:endParaRPr sz="3500" dirty="0">
              <a:latin typeface="Times New Roman"/>
              <a:cs typeface="Times New Roman"/>
            </a:endParaRPr>
          </a:p>
        </p:txBody>
      </p:sp>
      <p:sp>
        <p:nvSpPr>
          <p:cNvPr id="4" name="object 4"/>
          <p:cNvSpPr txBox="1"/>
          <p:nvPr/>
        </p:nvSpPr>
        <p:spPr>
          <a:xfrm>
            <a:off x="1143000" y="1676400"/>
            <a:ext cx="2442210" cy="320601"/>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Introduction</a:t>
            </a:r>
            <a:r>
              <a:rPr sz="1600" b="1" spc="-5" dirty="0">
                <a:latin typeface="Arial"/>
                <a:cs typeface="Arial"/>
              </a:rPr>
              <a:t> </a:t>
            </a:r>
            <a:endParaRPr sz="1600" dirty="0">
              <a:latin typeface="Arial"/>
              <a:cs typeface="Arial"/>
            </a:endParaRPr>
          </a:p>
        </p:txBody>
      </p:sp>
      <p:sp>
        <p:nvSpPr>
          <p:cNvPr id="6" name="object 6"/>
          <p:cNvSpPr txBox="1"/>
          <p:nvPr/>
        </p:nvSpPr>
        <p:spPr>
          <a:xfrm>
            <a:off x="1143000" y="2209800"/>
            <a:ext cx="2397762" cy="320601"/>
          </a:xfrm>
          <a:prstGeom prst="rect">
            <a:avLst/>
          </a:prstGeom>
        </p:spPr>
        <p:txBody>
          <a:bodyPr vert="horz" wrap="square" lIns="0" tIns="12700" rIns="0" bIns="0" rtlCol="0">
            <a:spAutoFit/>
          </a:bodyPr>
          <a:lstStyle/>
          <a:p>
            <a:pPr marL="12700">
              <a:lnSpc>
                <a:spcPct val="100000"/>
              </a:lnSpc>
              <a:spcBef>
                <a:spcPts val="100"/>
              </a:spcBef>
            </a:pPr>
            <a:r>
              <a:rPr lang="en-IN" sz="2000" b="1" spc="-10" dirty="0" smtClean="0">
                <a:latin typeface="Arial"/>
                <a:cs typeface="Arial"/>
              </a:rPr>
              <a:t>Technologies used</a:t>
            </a:r>
            <a:endParaRPr sz="2000" dirty="0">
              <a:latin typeface="Arial"/>
              <a:cs typeface="Arial"/>
            </a:endParaRPr>
          </a:p>
        </p:txBody>
      </p:sp>
      <p:sp>
        <p:nvSpPr>
          <p:cNvPr id="8" name="object 8"/>
          <p:cNvSpPr txBox="1"/>
          <p:nvPr/>
        </p:nvSpPr>
        <p:spPr>
          <a:xfrm>
            <a:off x="1143000" y="2667000"/>
            <a:ext cx="2344420" cy="1195199"/>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Architecture and</a:t>
            </a:r>
            <a:r>
              <a:rPr sz="2000" b="1" spc="-85" dirty="0">
                <a:latin typeface="Arial"/>
                <a:cs typeface="Arial"/>
              </a:rPr>
              <a:t> </a:t>
            </a:r>
            <a:r>
              <a:rPr sz="2000" b="1" spc="-5" dirty="0" smtClean="0">
                <a:latin typeface="Arial"/>
                <a:cs typeface="Arial"/>
              </a:rPr>
              <a:t>design</a:t>
            </a:r>
            <a:r>
              <a:rPr lang="en-IN" sz="2000" b="1" spc="-5" dirty="0" smtClean="0">
                <a:latin typeface="Arial"/>
                <a:cs typeface="Arial"/>
              </a:rPr>
              <a:t> of application</a:t>
            </a:r>
          </a:p>
          <a:p>
            <a:pPr marL="12700">
              <a:lnSpc>
                <a:spcPct val="100000"/>
              </a:lnSpc>
              <a:spcBef>
                <a:spcPts val="100"/>
              </a:spcBef>
            </a:pPr>
            <a:endParaRPr sz="1600" dirty="0">
              <a:latin typeface="Arial"/>
              <a:cs typeface="Arial"/>
            </a:endParaRPr>
          </a:p>
        </p:txBody>
      </p:sp>
      <p:sp>
        <p:nvSpPr>
          <p:cNvPr id="10" name="object 10"/>
          <p:cNvSpPr txBox="1"/>
          <p:nvPr/>
        </p:nvSpPr>
        <p:spPr>
          <a:xfrm>
            <a:off x="1143000" y="3505200"/>
            <a:ext cx="2286000" cy="1282402"/>
          </a:xfrm>
          <a:prstGeom prst="rect">
            <a:avLst/>
          </a:prstGeom>
        </p:spPr>
        <p:txBody>
          <a:bodyPr vert="horz" wrap="square" lIns="0" tIns="12700" rIns="0" bIns="0" rtlCol="0">
            <a:spAutoFit/>
          </a:bodyPr>
          <a:lstStyle/>
          <a:p>
            <a:pPr marL="12700">
              <a:lnSpc>
                <a:spcPct val="100000"/>
              </a:lnSpc>
              <a:spcBef>
                <a:spcPts val="100"/>
              </a:spcBef>
            </a:pPr>
            <a:endParaRPr lang="en-IN" sz="2000" b="1" spc="-10" dirty="0" smtClean="0">
              <a:solidFill>
                <a:srgbClr val="FFFFFF"/>
              </a:solidFill>
              <a:latin typeface="Arial"/>
              <a:cs typeface="Arial"/>
            </a:endParaRPr>
          </a:p>
          <a:p>
            <a:pPr marL="12700">
              <a:lnSpc>
                <a:spcPct val="100000"/>
              </a:lnSpc>
              <a:spcBef>
                <a:spcPts val="100"/>
              </a:spcBef>
            </a:pPr>
            <a:r>
              <a:rPr lang="en-IN" sz="2000" b="1" spc="-10" dirty="0" smtClean="0">
                <a:latin typeface="Arial"/>
                <a:cs typeface="Arial"/>
              </a:rPr>
              <a:t>Working</a:t>
            </a:r>
          </a:p>
          <a:p>
            <a:pPr marL="12700">
              <a:lnSpc>
                <a:spcPct val="100000"/>
              </a:lnSpc>
              <a:spcBef>
                <a:spcPts val="100"/>
              </a:spcBef>
            </a:pPr>
            <a:endParaRPr lang="en-IN" sz="2000" b="1" spc="-10" dirty="0" smtClean="0">
              <a:latin typeface="Arial"/>
              <a:cs typeface="Arial"/>
            </a:endParaRPr>
          </a:p>
          <a:p>
            <a:pPr marL="12700">
              <a:lnSpc>
                <a:spcPct val="100000"/>
              </a:lnSpc>
              <a:spcBef>
                <a:spcPts val="100"/>
              </a:spcBef>
            </a:pPr>
            <a:r>
              <a:rPr lang="en-IN" sz="2000" b="1" spc="-10" dirty="0" smtClean="0">
                <a:latin typeface="Arial"/>
                <a:cs typeface="Arial"/>
              </a:rPr>
              <a:t>GPS </a:t>
            </a:r>
            <a:r>
              <a:rPr sz="2000" b="1" spc="-10" dirty="0" smtClean="0">
                <a:latin typeface="Arial"/>
                <a:cs typeface="Arial"/>
              </a:rPr>
              <a:t>Functionality</a:t>
            </a:r>
            <a:endParaRPr sz="2000" dirty="0">
              <a:latin typeface="Arial"/>
              <a:cs typeface="Arial"/>
            </a:endParaRPr>
          </a:p>
        </p:txBody>
      </p:sp>
      <p:sp>
        <p:nvSpPr>
          <p:cNvPr id="12" name="object 12"/>
          <p:cNvSpPr txBox="1"/>
          <p:nvPr/>
        </p:nvSpPr>
        <p:spPr>
          <a:xfrm>
            <a:off x="1143000" y="4876800"/>
            <a:ext cx="2443480" cy="961802"/>
          </a:xfrm>
          <a:prstGeom prst="rect">
            <a:avLst/>
          </a:prstGeom>
        </p:spPr>
        <p:txBody>
          <a:bodyPr vert="horz" wrap="square" lIns="0" tIns="12700" rIns="0" bIns="0" rtlCol="0">
            <a:spAutoFit/>
          </a:bodyPr>
          <a:lstStyle/>
          <a:p>
            <a:pPr marL="12700">
              <a:lnSpc>
                <a:spcPct val="100000"/>
              </a:lnSpc>
              <a:spcBef>
                <a:spcPts val="100"/>
              </a:spcBef>
            </a:pPr>
            <a:r>
              <a:rPr lang="en-IN" sz="2000" b="1" spc="-10" dirty="0" smtClean="0">
                <a:solidFill>
                  <a:srgbClr val="FFFFFF"/>
                </a:solidFill>
                <a:latin typeface="Arial"/>
                <a:cs typeface="Arial"/>
              </a:rPr>
              <a:t> </a:t>
            </a:r>
            <a:r>
              <a:rPr sz="2000" b="1" spc="-10" dirty="0" smtClean="0">
                <a:latin typeface="Arial"/>
                <a:cs typeface="Arial"/>
              </a:rPr>
              <a:t>Applications</a:t>
            </a:r>
            <a:endParaRPr lang="en-IN" sz="2000" b="1" spc="-10" dirty="0" smtClean="0">
              <a:latin typeface="Arial"/>
              <a:cs typeface="Arial"/>
            </a:endParaRPr>
          </a:p>
          <a:p>
            <a:pPr marL="12700">
              <a:lnSpc>
                <a:spcPct val="100000"/>
              </a:lnSpc>
              <a:spcBef>
                <a:spcPts val="100"/>
              </a:spcBef>
            </a:pPr>
            <a:endParaRPr lang="en-IN" sz="2000" b="1" spc="-10" dirty="0" smtClean="0">
              <a:latin typeface="Arial"/>
              <a:cs typeface="Arial"/>
            </a:endParaRPr>
          </a:p>
          <a:p>
            <a:pPr marL="12700">
              <a:lnSpc>
                <a:spcPct val="100000"/>
              </a:lnSpc>
              <a:spcBef>
                <a:spcPts val="100"/>
              </a:spcBef>
            </a:pPr>
            <a:r>
              <a:rPr lang="en-IN" sz="2000" b="1" spc="-10" dirty="0" smtClean="0">
                <a:latin typeface="Arial"/>
                <a:cs typeface="Arial"/>
              </a:rPr>
              <a:t>Advantages</a:t>
            </a:r>
            <a:endParaRPr sz="2000" dirty="0">
              <a:latin typeface="Arial"/>
              <a:cs typeface="Arial"/>
            </a:endParaRPr>
          </a:p>
        </p:txBody>
      </p:sp>
      <p:sp>
        <p:nvSpPr>
          <p:cNvPr id="15" name="object 15"/>
          <p:cNvSpPr/>
          <p:nvPr/>
        </p:nvSpPr>
        <p:spPr>
          <a:xfrm>
            <a:off x="3810000" y="2438400"/>
            <a:ext cx="5105400" cy="38290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5809" y="881126"/>
            <a:ext cx="4034791" cy="551433"/>
          </a:xfrm>
          <a:prstGeom prst="rect">
            <a:avLst/>
          </a:prstGeom>
        </p:spPr>
        <p:txBody>
          <a:bodyPr vert="horz" wrap="square" lIns="0" tIns="12700" rIns="0" bIns="0" rtlCol="0">
            <a:spAutoFit/>
          </a:bodyPr>
          <a:lstStyle/>
          <a:p>
            <a:pPr marL="12700">
              <a:lnSpc>
                <a:spcPct val="100000"/>
              </a:lnSpc>
              <a:spcBef>
                <a:spcPts val="100"/>
              </a:spcBef>
            </a:pPr>
            <a:r>
              <a:rPr sz="3500" dirty="0" smtClean="0"/>
              <a:t>IN</a:t>
            </a:r>
            <a:r>
              <a:rPr sz="3500" spc="-10" dirty="0" smtClean="0"/>
              <a:t>T</a:t>
            </a:r>
            <a:r>
              <a:rPr sz="3500" spc="5" dirty="0" smtClean="0"/>
              <a:t>R</a:t>
            </a:r>
            <a:r>
              <a:rPr sz="3500" dirty="0" smtClean="0"/>
              <a:t>O</a:t>
            </a:r>
            <a:r>
              <a:rPr sz="3500" spc="10" dirty="0" smtClean="0"/>
              <a:t>D</a:t>
            </a:r>
            <a:r>
              <a:rPr sz="3500" dirty="0" smtClean="0"/>
              <a:t>U</a:t>
            </a:r>
            <a:r>
              <a:rPr sz="3500" spc="5" dirty="0" smtClean="0"/>
              <a:t>C</a:t>
            </a:r>
            <a:r>
              <a:rPr sz="3500" dirty="0" smtClean="0"/>
              <a:t>T</a:t>
            </a:r>
            <a:r>
              <a:rPr sz="3500" spc="-10" dirty="0" smtClean="0"/>
              <a:t>I</a:t>
            </a:r>
            <a:r>
              <a:rPr sz="3500" dirty="0" smtClean="0"/>
              <a:t>ON</a:t>
            </a:r>
            <a:endParaRPr sz="3500" dirty="0"/>
          </a:p>
        </p:txBody>
      </p:sp>
      <p:sp>
        <p:nvSpPr>
          <p:cNvPr id="9" name="object 9"/>
          <p:cNvSpPr txBox="1"/>
          <p:nvPr/>
        </p:nvSpPr>
        <p:spPr>
          <a:xfrm>
            <a:off x="914400" y="1828800"/>
            <a:ext cx="7086600" cy="3093924"/>
          </a:xfrm>
          <a:prstGeom prst="rect">
            <a:avLst/>
          </a:prstGeom>
        </p:spPr>
        <p:txBody>
          <a:bodyPr vert="horz" wrap="square" lIns="0" tIns="35560" rIns="0" bIns="0" rtlCol="0">
            <a:spAutoFit/>
          </a:bodyPr>
          <a:lstStyle/>
          <a:p>
            <a:pPr marL="12700" marR="318770">
              <a:lnSpc>
                <a:spcPts val="2020"/>
              </a:lnSpc>
              <a:spcBef>
                <a:spcPts val="280"/>
              </a:spcBef>
              <a:buFont typeface="Arial" pitchFamily="34" charset="0"/>
              <a:buChar char="•"/>
            </a:pPr>
            <a:r>
              <a:rPr lang="en-IN" sz="2400" b="1" dirty="0" smtClean="0">
                <a:latin typeface="Arial"/>
                <a:cs typeface="Arial"/>
              </a:rPr>
              <a:t>This Live Tracking system </a:t>
            </a:r>
            <a:r>
              <a:rPr lang="en-IN" sz="2400" b="1" dirty="0" smtClean="0">
                <a:latin typeface="Arial"/>
                <a:cs typeface="Arial"/>
              </a:rPr>
              <a:t>is used </a:t>
            </a:r>
            <a:r>
              <a:rPr lang="en-IN" sz="2400" b="1" dirty="0" smtClean="0">
                <a:latin typeface="Arial"/>
                <a:cs typeface="Arial"/>
              </a:rPr>
              <a:t>to </a:t>
            </a:r>
            <a:r>
              <a:rPr lang="en-IN" sz="2400" b="1" dirty="0" smtClean="0">
                <a:latin typeface="Arial"/>
                <a:cs typeface="Arial"/>
              </a:rPr>
              <a:t>track a person.</a:t>
            </a:r>
          </a:p>
          <a:p>
            <a:pPr marL="12700" marR="318770">
              <a:lnSpc>
                <a:spcPts val="2020"/>
              </a:lnSpc>
              <a:spcBef>
                <a:spcPts val="280"/>
              </a:spcBef>
              <a:buFont typeface="Arial" pitchFamily="34" charset="0"/>
              <a:buChar char="•"/>
            </a:pPr>
            <a:endParaRPr lang="en-IN" sz="2400" b="1" dirty="0" smtClean="0">
              <a:latin typeface="Arial"/>
              <a:cs typeface="Arial"/>
            </a:endParaRPr>
          </a:p>
          <a:p>
            <a:pPr marL="12700" marR="318770">
              <a:lnSpc>
                <a:spcPts val="2020"/>
              </a:lnSpc>
              <a:spcBef>
                <a:spcPts val="280"/>
              </a:spcBef>
              <a:buFont typeface="Arial" pitchFamily="34" charset="0"/>
              <a:buChar char="•"/>
            </a:pPr>
            <a:endParaRPr lang="en-IN" sz="2400" b="1" dirty="0" smtClean="0">
              <a:latin typeface="Arial"/>
              <a:cs typeface="Arial"/>
            </a:endParaRPr>
          </a:p>
          <a:p>
            <a:pPr marL="12700" marR="318770">
              <a:lnSpc>
                <a:spcPts val="2020"/>
              </a:lnSpc>
              <a:spcBef>
                <a:spcPts val="280"/>
              </a:spcBef>
              <a:buFont typeface="Arial" pitchFamily="34" charset="0"/>
              <a:buChar char="•"/>
            </a:pPr>
            <a:r>
              <a:rPr lang="en-IN" sz="2400" b="1" dirty="0" smtClean="0">
                <a:latin typeface="Arial"/>
                <a:cs typeface="Arial"/>
              </a:rPr>
              <a:t>Also this application is helpful for women and child.</a:t>
            </a:r>
          </a:p>
          <a:p>
            <a:pPr marL="12700" marR="318770">
              <a:lnSpc>
                <a:spcPts val="2020"/>
              </a:lnSpc>
              <a:spcBef>
                <a:spcPts val="280"/>
              </a:spcBef>
              <a:buFont typeface="Arial" pitchFamily="34" charset="0"/>
              <a:buChar char="•"/>
            </a:pPr>
            <a:endParaRPr lang="en-IN" sz="2400" b="1" dirty="0" smtClean="0">
              <a:latin typeface="Arial"/>
              <a:cs typeface="Arial"/>
            </a:endParaRPr>
          </a:p>
          <a:p>
            <a:pPr marL="12700" marR="318770">
              <a:lnSpc>
                <a:spcPts val="2020"/>
              </a:lnSpc>
              <a:spcBef>
                <a:spcPts val="280"/>
              </a:spcBef>
              <a:buFont typeface="Arial" pitchFamily="34" charset="0"/>
              <a:buChar char="•"/>
            </a:pPr>
            <a:endParaRPr lang="en-IN" sz="2400" b="1" dirty="0" smtClean="0">
              <a:latin typeface="Arial"/>
              <a:cs typeface="Arial"/>
            </a:endParaRPr>
          </a:p>
          <a:p>
            <a:pPr marL="12700" marR="318770">
              <a:lnSpc>
                <a:spcPts val="2020"/>
              </a:lnSpc>
              <a:spcBef>
                <a:spcPts val="280"/>
              </a:spcBef>
              <a:buFont typeface="Arial" pitchFamily="34" charset="0"/>
              <a:buChar char="•"/>
            </a:pPr>
            <a:r>
              <a:rPr lang="en-IN" sz="2400" b="1" dirty="0" smtClean="0">
                <a:latin typeface="Arial"/>
                <a:cs typeface="Arial"/>
              </a:rPr>
              <a:t>It also take care of security measures related to women to track herself with their friends and family members who are near by.</a:t>
            </a:r>
            <a:endParaRPr sz="2400" b="1" dirty="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828800"/>
          </a:xfrm>
        </p:spPr>
        <p:txBody>
          <a:bodyPr/>
          <a:lstStyle/>
          <a:p>
            <a:pPr algn="l"/>
            <a:r>
              <a:rPr lang="en-IN" dirty="0" smtClean="0"/>
              <a:t>Technologies used</a:t>
            </a:r>
            <a:endParaRPr lang="en-US" dirty="0"/>
          </a:p>
        </p:txBody>
      </p:sp>
      <p:sp>
        <p:nvSpPr>
          <p:cNvPr id="3" name="Subtitle 2"/>
          <p:cNvSpPr>
            <a:spLocks noGrp="1"/>
          </p:cNvSpPr>
          <p:nvPr>
            <p:ph type="subTitle" idx="1"/>
          </p:nvPr>
        </p:nvSpPr>
        <p:spPr>
          <a:xfrm>
            <a:off x="722376" y="3685032"/>
            <a:ext cx="7772400" cy="1648968"/>
          </a:xfrm>
        </p:spPr>
        <p:txBody>
          <a:bodyPr>
            <a:normAutofit/>
          </a:bodyPr>
          <a:lstStyle/>
          <a:p>
            <a:pPr algn="l">
              <a:buFont typeface="Arial" pitchFamily="34" charset="0"/>
              <a:buChar char="•"/>
            </a:pPr>
            <a:r>
              <a:rPr lang="en-IN" sz="2800" b="1" dirty="0" smtClean="0"/>
              <a:t>FIREBASE </a:t>
            </a:r>
          </a:p>
          <a:p>
            <a:pPr algn="l">
              <a:buFont typeface="Arial" pitchFamily="34" charset="0"/>
              <a:buChar char="•"/>
            </a:pPr>
            <a:endParaRPr lang="en-IN" sz="2800" b="1" dirty="0" smtClean="0"/>
          </a:p>
          <a:p>
            <a:pPr algn="l">
              <a:buFont typeface="Arial" pitchFamily="34" charset="0"/>
              <a:buChar char="•"/>
            </a:pPr>
            <a:r>
              <a:rPr lang="en-IN" sz="2800" b="1" dirty="0" smtClean="0"/>
              <a:t>HERE MAP API</a:t>
            </a:r>
            <a:endParaRPr 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809" y="631780"/>
            <a:ext cx="6625591" cy="1120820"/>
          </a:xfrm>
          <a:prstGeom prst="rect">
            <a:avLst/>
          </a:prstGeom>
        </p:spPr>
        <p:txBody>
          <a:bodyPr vert="horz" wrap="square" lIns="0" tIns="12700" rIns="0" bIns="0" rtlCol="0">
            <a:spAutoFit/>
          </a:bodyPr>
          <a:lstStyle/>
          <a:p>
            <a:pPr marL="12700">
              <a:lnSpc>
                <a:spcPct val="100000"/>
              </a:lnSpc>
              <a:spcBef>
                <a:spcPts val="100"/>
              </a:spcBef>
            </a:pPr>
            <a:r>
              <a:rPr sz="3600" spc="-5" dirty="0"/>
              <a:t>Architecture and</a:t>
            </a:r>
            <a:r>
              <a:rPr sz="3600" spc="-30" dirty="0"/>
              <a:t> </a:t>
            </a:r>
            <a:r>
              <a:rPr sz="3600" spc="-5" dirty="0" smtClean="0"/>
              <a:t>design</a:t>
            </a:r>
            <a:r>
              <a:rPr lang="en-IN" sz="3600" spc="-5" dirty="0" smtClean="0"/>
              <a:t> of application</a:t>
            </a:r>
            <a:endParaRPr sz="3600" dirty="0"/>
          </a:p>
        </p:txBody>
      </p:sp>
      <p:grpSp>
        <p:nvGrpSpPr>
          <p:cNvPr id="3" name="object 3"/>
          <p:cNvGrpSpPr/>
          <p:nvPr/>
        </p:nvGrpSpPr>
        <p:grpSpPr>
          <a:xfrm>
            <a:off x="3581400" y="4823142"/>
            <a:ext cx="1828800" cy="949960"/>
            <a:chOff x="3825557" y="4823142"/>
            <a:chExt cx="1289050" cy="949960"/>
          </a:xfrm>
        </p:grpSpPr>
        <p:sp>
          <p:nvSpPr>
            <p:cNvPr id="4" name="object 4"/>
            <p:cNvSpPr/>
            <p:nvPr/>
          </p:nvSpPr>
          <p:spPr>
            <a:xfrm>
              <a:off x="4695190" y="4837429"/>
              <a:ext cx="405130" cy="234950"/>
            </a:xfrm>
            <a:custGeom>
              <a:avLst/>
              <a:gdLst/>
              <a:ahLst/>
              <a:cxnLst/>
              <a:rect l="l" t="t" r="r" b="b"/>
              <a:pathLst>
                <a:path w="405129" h="234950">
                  <a:moveTo>
                    <a:pt x="405130" y="0"/>
                  </a:moveTo>
                  <a:lnTo>
                    <a:pt x="0" y="234950"/>
                  </a:lnTo>
                </a:path>
              </a:pathLst>
            </a:custGeom>
            <a:ln w="28393">
              <a:solidFill>
                <a:srgbClr val="FFFFFF"/>
              </a:solidFill>
            </a:ln>
          </p:spPr>
          <p:txBody>
            <a:bodyPr wrap="square" lIns="0" tIns="0" rIns="0" bIns="0" rtlCol="0"/>
            <a:lstStyle/>
            <a:p>
              <a:endParaRPr/>
            </a:p>
          </p:txBody>
        </p:sp>
        <p:sp>
          <p:nvSpPr>
            <p:cNvPr id="5" name="object 5"/>
            <p:cNvSpPr/>
            <p:nvPr/>
          </p:nvSpPr>
          <p:spPr>
            <a:xfrm>
              <a:off x="3830320" y="4839969"/>
              <a:ext cx="929640" cy="928369"/>
            </a:xfrm>
            <a:custGeom>
              <a:avLst/>
              <a:gdLst/>
              <a:ahLst/>
              <a:cxnLst/>
              <a:rect l="l" t="t" r="r" b="b"/>
              <a:pathLst>
                <a:path w="929639" h="928370">
                  <a:moveTo>
                    <a:pt x="464819" y="0"/>
                  </a:moveTo>
                  <a:lnTo>
                    <a:pt x="417323" y="2401"/>
                  </a:lnTo>
                  <a:lnTo>
                    <a:pt x="371192" y="9450"/>
                  </a:lnTo>
                  <a:lnTo>
                    <a:pt x="326660" y="20912"/>
                  </a:lnTo>
                  <a:lnTo>
                    <a:pt x="283964" y="36552"/>
                  </a:lnTo>
                  <a:lnTo>
                    <a:pt x="243335" y="56136"/>
                  </a:lnTo>
                  <a:lnTo>
                    <a:pt x="205010" y="79429"/>
                  </a:lnTo>
                  <a:lnTo>
                    <a:pt x="169223" y="106198"/>
                  </a:lnTo>
                  <a:lnTo>
                    <a:pt x="136207" y="136207"/>
                  </a:lnTo>
                  <a:lnTo>
                    <a:pt x="106198" y="169223"/>
                  </a:lnTo>
                  <a:lnTo>
                    <a:pt x="79429" y="205010"/>
                  </a:lnTo>
                  <a:lnTo>
                    <a:pt x="56136" y="243335"/>
                  </a:lnTo>
                  <a:lnTo>
                    <a:pt x="36552" y="283964"/>
                  </a:lnTo>
                  <a:lnTo>
                    <a:pt x="20912" y="326660"/>
                  </a:lnTo>
                  <a:lnTo>
                    <a:pt x="9450" y="371192"/>
                  </a:lnTo>
                  <a:lnTo>
                    <a:pt x="2401" y="417323"/>
                  </a:lnTo>
                  <a:lnTo>
                    <a:pt x="0" y="464819"/>
                  </a:lnTo>
                  <a:lnTo>
                    <a:pt x="2401" y="512302"/>
                  </a:lnTo>
                  <a:lnTo>
                    <a:pt x="9450" y="558393"/>
                  </a:lnTo>
                  <a:lnTo>
                    <a:pt x="20912" y="602861"/>
                  </a:lnTo>
                  <a:lnTo>
                    <a:pt x="36552" y="645477"/>
                  </a:lnTo>
                  <a:lnTo>
                    <a:pt x="56136" y="686009"/>
                  </a:lnTo>
                  <a:lnTo>
                    <a:pt x="79429" y="724227"/>
                  </a:lnTo>
                  <a:lnTo>
                    <a:pt x="106198" y="759900"/>
                  </a:lnTo>
                  <a:lnTo>
                    <a:pt x="136207" y="792797"/>
                  </a:lnTo>
                  <a:lnTo>
                    <a:pt x="169223" y="822688"/>
                  </a:lnTo>
                  <a:lnTo>
                    <a:pt x="205010" y="849342"/>
                  </a:lnTo>
                  <a:lnTo>
                    <a:pt x="243335" y="872528"/>
                  </a:lnTo>
                  <a:lnTo>
                    <a:pt x="283964" y="892016"/>
                  </a:lnTo>
                  <a:lnTo>
                    <a:pt x="326660" y="907574"/>
                  </a:lnTo>
                  <a:lnTo>
                    <a:pt x="371192" y="918973"/>
                  </a:lnTo>
                  <a:lnTo>
                    <a:pt x="417323" y="925982"/>
                  </a:lnTo>
                  <a:lnTo>
                    <a:pt x="464819" y="928369"/>
                  </a:lnTo>
                  <a:lnTo>
                    <a:pt x="512316" y="925982"/>
                  </a:lnTo>
                  <a:lnTo>
                    <a:pt x="558447" y="918973"/>
                  </a:lnTo>
                  <a:lnTo>
                    <a:pt x="602979" y="907574"/>
                  </a:lnTo>
                  <a:lnTo>
                    <a:pt x="645675" y="892016"/>
                  </a:lnTo>
                  <a:lnTo>
                    <a:pt x="686304" y="872528"/>
                  </a:lnTo>
                  <a:lnTo>
                    <a:pt x="724629" y="849342"/>
                  </a:lnTo>
                  <a:lnTo>
                    <a:pt x="760416" y="822688"/>
                  </a:lnTo>
                  <a:lnTo>
                    <a:pt x="793432" y="792797"/>
                  </a:lnTo>
                  <a:lnTo>
                    <a:pt x="823441" y="759900"/>
                  </a:lnTo>
                  <a:lnTo>
                    <a:pt x="850210" y="724227"/>
                  </a:lnTo>
                  <a:lnTo>
                    <a:pt x="873503" y="686009"/>
                  </a:lnTo>
                  <a:lnTo>
                    <a:pt x="893087" y="645477"/>
                  </a:lnTo>
                  <a:lnTo>
                    <a:pt x="908727" y="602861"/>
                  </a:lnTo>
                  <a:lnTo>
                    <a:pt x="920189" y="558393"/>
                  </a:lnTo>
                  <a:lnTo>
                    <a:pt x="927238" y="512302"/>
                  </a:lnTo>
                  <a:lnTo>
                    <a:pt x="929639" y="464819"/>
                  </a:lnTo>
                  <a:lnTo>
                    <a:pt x="927238" y="417323"/>
                  </a:lnTo>
                  <a:lnTo>
                    <a:pt x="920189" y="371192"/>
                  </a:lnTo>
                  <a:lnTo>
                    <a:pt x="908727" y="326660"/>
                  </a:lnTo>
                  <a:lnTo>
                    <a:pt x="893087" y="283964"/>
                  </a:lnTo>
                  <a:lnTo>
                    <a:pt x="873503" y="243335"/>
                  </a:lnTo>
                  <a:lnTo>
                    <a:pt x="850210" y="205010"/>
                  </a:lnTo>
                  <a:lnTo>
                    <a:pt x="823441" y="169223"/>
                  </a:lnTo>
                  <a:lnTo>
                    <a:pt x="793432" y="136207"/>
                  </a:lnTo>
                  <a:lnTo>
                    <a:pt x="760416" y="106198"/>
                  </a:lnTo>
                  <a:lnTo>
                    <a:pt x="724629" y="79429"/>
                  </a:lnTo>
                  <a:lnTo>
                    <a:pt x="686304" y="56136"/>
                  </a:lnTo>
                  <a:lnTo>
                    <a:pt x="645675" y="36552"/>
                  </a:lnTo>
                  <a:lnTo>
                    <a:pt x="602979" y="20912"/>
                  </a:lnTo>
                  <a:lnTo>
                    <a:pt x="558447" y="9450"/>
                  </a:lnTo>
                  <a:lnTo>
                    <a:pt x="512316" y="2401"/>
                  </a:lnTo>
                  <a:lnTo>
                    <a:pt x="464819" y="0"/>
                  </a:lnTo>
                  <a:close/>
                </a:path>
              </a:pathLst>
            </a:custGeom>
            <a:solidFill>
              <a:srgbClr val="00CCFF"/>
            </a:solidFill>
          </p:spPr>
          <p:txBody>
            <a:bodyPr wrap="square" lIns="0" tIns="0" rIns="0" bIns="0" rtlCol="0"/>
            <a:lstStyle/>
            <a:p>
              <a:endParaRPr/>
            </a:p>
          </p:txBody>
        </p:sp>
        <p:sp>
          <p:nvSpPr>
            <p:cNvPr id="6" name="object 6"/>
            <p:cNvSpPr/>
            <p:nvPr/>
          </p:nvSpPr>
          <p:spPr>
            <a:xfrm>
              <a:off x="3830320" y="4839969"/>
              <a:ext cx="929640" cy="928369"/>
            </a:xfrm>
            <a:custGeom>
              <a:avLst/>
              <a:gdLst/>
              <a:ahLst/>
              <a:cxnLst/>
              <a:rect l="l" t="t" r="r" b="b"/>
              <a:pathLst>
                <a:path w="929639" h="928370">
                  <a:moveTo>
                    <a:pt x="464819" y="928369"/>
                  </a:moveTo>
                  <a:lnTo>
                    <a:pt x="417323" y="925982"/>
                  </a:lnTo>
                  <a:lnTo>
                    <a:pt x="371192" y="918973"/>
                  </a:lnTo>
                  <a:lnTo>
                    <a:pt x="326660" y="907574"/>
                  </a:lnTo>
                  <a:lnTo>
                    <a:pt x="283964" y="892016"/>
                  </a:lnTo>
                  <a:lnTo>
                    <a:pt x="243335" y="872528"/>
                  </a:lnTo>
                  <a:lnTo>
                    <a:pt x="205010" y="849342"/>
                  </a:lnTo>
                  <a:lnTo>
                    <a:pt x="169223" y="822688"/>
                  </a:lnTo>
                  <a:lnTo>
                    <a:pt x="136207" y="792797"/>
                  </a:lnTo>
                  <a:lnTo>
                    <a:pt x="106198" y="759900"/>
                  </a:lnTo>
                  <a:lnTo>
                    <a:pt x="79429" y="724227"/>
                  </a:lnTo>
                  <a:lnTo>
                    <a:pt x="56136" y="686009"/>
                  </a:lnTo>
                  <a:lnTo>
                    <a:pt x="36552" y="645477"/>
                  </a:lnTo>
                  <a:lnTo>
                    <a:pt x="20912" y="602861"/>
                  </a:lnTo>
                  <a:lnTo>
                    <a:pt x="9450" y="558393"/>
                  </a:lnTo>
                  <a:lnTo>
                    <a:pt x="2401" y="512302"/>
                  </a:lnTo>
                  <a:lnTo>
                    <a:pt x="0" y="464819"/>
                  </a:lnTo>
                  <a:lnTo>
                    <a:pt x="2401" y="417323"/>
                  </a:lnTo>
                  <a:lnTo>
                    <a:pt x="9450" y="371192"/>
                  </a:lnTo>
                  <a:lnTo>
                    <a:pt x="20912" y="326660"/>
                  </a:lnTo>
                  <a:lnTo>
                    <a:pt x="36552" y="283964"/>
                  </a:lnTo>
                  <a:lnTo>
                    <a:pt x="56136" y="243335"/>
                  </a:lnTo>
                  <a:lnTo>
                    <a:pt x="79429" y="205010"/>
                  </a:lnTo>
                  <a:lnTo>
                    <a:pt x="106198" y="169223"/>
                  </a:lnTo>
                  <a:lnTo>
                    <a:pt x="136207" y="136207"/>
                  </a:lnTo>
                  <a:lnTo>
                    <a:pt x="169223" y="106198"/>
                  </a:lnTo>
                  <a:lnTo>
                    <a:pt x="205010" y="79429"/>
                  </a:lnTo>
                  <a:lnTo>
                    <a:pt x="243335" y="56136"/>
                  </a:lnTo>
                  <a:lnTo>
                    <a:pt x="283964" y="36552"/>
                  </a:lnTo>
                  <a:lnTo>
                    <a:pt x="326660" y="20912"/>
                  </a:lnTo>
                  <a:lnTo>
                    <a:pt x="371192" y="9450"/>
                  </a:lnTo>
                  <a:lnTo>
                    <a:pt x="417323" y="2401"/>
                  </a:lnTo>
                  <a:lnTo>
                    <a:pt x="464819" y="0"/>
                  </a:lnTo>
                  <a:lnTo>
                    <a:pt x="512316" y="2401"/>
                  </a:lnTo>
                  <a:lnTo>
                    <a:pt x="558447" y="9450"/>
                  </a:lnTo>
                  <a:lnTo>
                    <a:pt x="602979" y="20912"/>
                  </a:lnTo>
                  <a:lnTo>
                    <a:pt x="645675" y="36552"/>
                  </a:lnTo>
                  <a:lnTo>
                    <a:pt x="686304" y="56136"/>
                  </a:lnTo>
                  <a:lnTo>
                    <a:pt x="724629" y="79429"/>
                  </a:lnTo>
                  <a:lnTo>
                    <a:pt x="760416" y="106198"/>
                  </a:lnTo>
                  <a:lnTo>
                    <a:pt x="793432" y="136207"/>
                  </a:lnTo>
                  <a:lnTo>
                    <a:pt x="823441" y="169223"/>
                  </a:lnTo>
                  <a:lnTo>
                    <a:pt x="850210" y="205010"/>
                  </a:lnTo>
                  <a:lnTo>
                    <a:pt x="873503" y="243335"/>
                  </a:lnTo>
                  <a:lnTo>
                    <a:pt x="893087" y="283964"/>
                  </a:lnTo>
                  <a:lnTo>
                    <a:pt x="908727" y="326660"/>
                  </a:lnTo>
                  <a:lnTo>
                    <a:pt x="920189" y="371192"/>
                  </a:lnTo>
                  <a:lnTo>
                    <a:pt x="927238" y="417323"/>
                  </a:lnTo>
                  <a:lnTo>
                    <a:pt x="929639" y="464819"/>
                  </a:lnTo>
                  <a:lnTo>
                    <a:pt x="927238" y="512302"/>
                  </a:lnTo>
                  <a:lnTo>
                    <a:pt x="920189" y="558393"/>
                  </a:lnTo>
                  <a:lnTo>
                    <a:pt x="908727" y="602861"/>
                  </a:lnTo>
                  <a:lnTo>
                    <a:pt x="893087" y="645477"/>
                  </a:lnTo>
                  <a:lnTo>
                    <a:pt x="873503" y="686009"/>
                  </a:lnTo>
                  <a:lnTo>
                    <a:pt x="850210" y="724227"/>
                  </a:lnTo>
                  <a:lnTo>
                    <a:pt x="823441" y="759900"/>
                  </a:lnTo>
                  <a:lnTo>
                    <a:pt x="793432" y="792797"/>
                  </a:lnTo>
                  <a:lnTo>
                    <a:pt x="760416" y="822688"/>
                  </a:lnTo>
                  <a:lnTo>
                    <a:pt x="724629" y="849342"/>
                  </a:lnTo>
                  <a:lnTo>
                    <a:pt x="686304" y="872528"/>
                  </a:lnTo>
                  <a:lnTo>
                    <a:pt x="645675" y="892016"/>
                  </a:lnTo>
                  <a:lnTo>
                    <a:pt x="602979" y="907574"/>
                  </a:lnTo>
                  <a:lnTo>
                    <a:pt x="558447" y="918973"/>
                  </a:lnTo>
                  <a:lnTo>
                    <a:pt x="512316" y="925982"/>
                  </a:lnTo>
                  <a:lnTo>
                    <a:pt x="464819" y="928369"/>
                  </a:lnTo>
                  <a:close/>
                </a:path>
              </a:pathLst>
            </a:custGeom>
            <a:ln w="9344">
              <a:solidFill>
                <a:srgbClr val="FFFFFF"/>
              </a:solidFill>
            </a:ln>
          </p:spPr>
          <p:txBody>
            <a:bodyPr wrap="square" lIns="0" tIns="0" rIns="0" bIns="0" rtlCol="0"/>
            <a:lstStyle/>
            <a:p>
              <a:endParaRPr/>
            </a:p>
          </p:txBody>
        </p:sp>
      </p:grpSp>
      <p:sp>
        <p:nvSpPr>
          <p:cNvPr id="7" name="object 7"/>
          <p:cNvSpPr txBox="1"/>
          <p:nvPr/>
        </p:nvSpPr>
        <p:spPr>
          <a:xfrm>
            <a:off x="3810000" y="5181600"/>
            <a:ext cx="922019" cy="254000"/>
          </a:xfrm>
          <a:prstGeom prst="rect">
            <a:avLst/>
          </a:prstGeom>
        </p:spPr>
        <p:txBody>
          <a:bodyPr vert="horz" wrap="square" lIns="0" tIns="12700" rIns="0" bIns="0" rtlCol="0">
            <a:spAutoFit/>
          </a:bodyPr>
          <a:lstStyle/>
          <a:p>
            <a:pPr marL="12700">
              <a:lnSpc>
                <a:spcPct val="100000"/>
              </a:lnSpc>
              <a:spcBef>
                <a:spcPts val="100"/>
              </a:spcBef>
            </a:pPr>
            <a:r>
              <a:rPr sz="1500" spc="-10" dirty="0">
                <a:solidFill>
                  <a:srgbClr val="FFFFFF"/>
                </a:solidFill>
                <a:latin typeface="Times New Roman"/>
                <a:cs typeface="Times New Roman"/>
              </a:rPr>
              <a:t>CONTROL</a:t>
            </a:r>
            <a:endParaRPr sz="1500">
              <a:latin typeface="Times New Roman"/>
              <a:cs typeface="Times New Roman"/>
            </a:endParaRPr>
          </a:p>
        </p:txBody>
      </p:sp>
      <p:grpSp>
        <p:nvGrpSpPr>
          <p:cNvPr id="8" name="object 8"/>
          <p:cNvGrpSpPr/>
          <p:nvPr/>
        </p:nvGrpSpPr>
        <p:grpSpPr>
          <a:xfrm>
            <a:off x="5715000" y="4823142"/>
            <a:ext cx="1600200" cy="948690"/>
            <a:chOff x="5886132" y="4823142"/>
            <a:chExt cx="1290320" cy="948690"/>
          </a:xfrm>
        </p:grpSpPr>
        <p:sp>
          <p:nvSpPr>
            <p:cNvPr id="9" name="object 9"/>
            <p:cNvSpPr/>
            <p:nvPr/>
          </p:nvSpPr>
          <p:spPr>
            <a:xfrm>
              <a:off x="5900420" y="4837429"/>
              <a:ext cx="405130" cy="233679"/>
            </a:xfrm>
            <a:custGeom>
              <a:avLst/>
              <a:gdLst/>
              <a:ahLst/>
              <a:cxnLst/>
              <a:rect l="l" t="t" r="r" b="b"/>
              <a:pathLst>
                <a:path w="405129" h="233679">
                  <a:moveTo>
                    <a:pt x="0" y="0"/>
                  </a:moveTo>
                  <a:lnTo>
                    <a:pt x="405129" y="233680"/>
                  </a:lnTo>
                </a:path>
              </a:pathLst>
            </a:custGeom>
            <a:ln w="28393">
              <a:solidFill>
                <a:srgbClr val="FFFFFF"/>
              </a:solidFill>
            </a:ln>
          </p:spPr>
          <p:txBody>
            <a:bodyPr wrap="square" lIns="0" tIns="0" rIns="0" bIns="0" rtlCol="0"/>
            <a:lstStyle/>
            <a:p>
              <a:endParaRPr/>
            </a:p>
          </p:txBody>
        </p:sp>
        <p:sp>
          <p:nvSpPr>
            <p:cNvPr id="10" name="object 10"/>
            <p:cNvSpPr/>
            <p:nvPr/>
          </p:nvSpPr>
          <p:spPr>
            <a:xfrm>
              <a:off x="6243320" y="4838699"/>
              <a:ext cx="928369" cy="928369"/>
            </a:xfrm>
            <a:custGeom>
              <a:avLst/>
              <a:gdLst/>
              <a:ahLst/>
              <a:cxnLst/>
              <a:rect l="l" t="t" r="r" b="b"/>
              <a:pathLst>
                <a:path w="928370" h="928370">
                  <a:moveTo>
                    <a:pt x="464820" y="0"/>
                  </a:moveTo>
                  <a:lnTo>
                    <a:pt x="417323" y="2401"/>
                  </a:lnTo>
                  <a:lnTo>
                    <a:pt x="371192" y="9450"/>
                  </a:lnTo>
                  <a:lnTo>
                    <a:pt x="326660" y="20912"/>
                  </a:lnTo>
                  <a:lnTo>
                    <a:pt x="283964" y="36552"/>
                  </a:lnTo>
                  <a:lnTo>
                    <a:pt x="243335" y="56136"/>
                  </a:lnTo>
                  <a:lnTo>
                    <a:pt x="205010" y="79429"/>
                  </a:lnTo>
                  <a:lnTo>
                    <a:pt x="169223" y="106198"/>
                  </a:lnTo>
                  <a:lnTo>
                    <a:pt x="136207" y="136207"/>
                  </a:lnTo>
                  <a:lnTo>
                    <a:pt x="106198" y="169223"/>
                  </a:lnTo>
                  <a:lnTo>
                    <a:pt x="79429" y="205010"/>
                  </a:lnTo>
                  <a:lnTo>
                    <a:pt x="56136" y="243335"/>
                  </a:lnTo>
                  <a:lnTo>
                    <a:pt x="36552" y="283964"/>
                  </a:lnTo>
                  <a:lnTo>
                    <a:pt x="20912" y="326660"/>
                  </a:lnTo>
                  <a:lnTo>
                    <a:pt x="9450" y="371192"/>
                  </a:lnTo>
                  <a:lnTo>
                    <a:pt x="2401" y="417323"/>
                  </a:lnTo>
                  <a:lnTo>
                    <a:pt x="0" y="464819"/>
                  </a:lnTo>
                  <a:lnTo>
                    <a:pt x="2401" y="512302"/>
                  </a:lnTo>
                  <a:lnTo>
                    <a:pt x="9450" y="558393"/>
                  </a:lnTo>
                  <a:lnTo>
                    <a:pt x="20912" y="602861"/>
                  </a:lnTo>
                  <a:lnTo>
                    <a:pt x="36552" y="645477"/>
                  </a:lnTo>
                  <a:lnTo>
                    <a:pt x="56136" y="686009"/>
                  </a:lnTo>
                  <a:lnTo>
                    <a:pt x="79429" y="724227"/>
                  </a:lnTo>
                  <a:lnTo>
                    <a:pt x="106198" y="759900"/>
                  </a:lnTo>
                  <a:lnTo>
                    <a:pt x="136207" y="792797"/>
                  </a:lnTo>
                  <a:lnTo>
                    <a:pt x="169223" y="822688"/>
                  </a:lnTo>
                  <a:lnTo>
                    <a:pt x="205010" y="849342"/>
                  </a:lnTo>
                  <a:lnTo>
                    <a:pt x="243335" y="872528"/>
                  </a:lnTo>
                  <a:lnTo>
                    <a:pt x="283964" y="892016"/>
                  </a:lnTo>
                  <a:lnTo>
                    <a:pt x="326660" y="907574"/>
                  </a:lnTo>
                  <a:lnTo>
                    <a:pt x="371192" y="918973"/>
                  </a:lnTo>
                  <a:lnTo>
                    <a:pt x="417323" y="925982"/>
                  </a:lnTo>
                  <a:lnTo>
                    <a:pt x="464820" y="928369"/>
                  </a:lnTo>
                  <a:lnTo>
                    <a:pt x="512302" y="925982"/>
                  </a:lnTo>
                  <a:lnTo>
                    <a:pt x="558393" y="918973"/>
                  </a:lnTo>
                  <a:lnTo>
                    <a:pt x="602861" y="907574"/>
                  </a:lnTo>
                  <a:lnTo>
                    <a:pt x="645477" y="892016"/>
                  </a:lnTo>
                  <a:lnTo>
                    <a:pt x="686009" y="872528"/>
                  </a:lnTo>
                  <a:lnTo>
                    <a:pt x="724227" y="849342"/>
                  </a:lnTo>
                  <a:lnTo>
                    <a:pt x="759900" y="822688"/>
                  </a:lnTo>
                  <a:lnTo>
                    <a:pt x="792797" y="792797"/>
                  </a:lnTo>
                  <a:lnTo>
                    <a:pt x="822688" y="759900"/>
                  </a:lnTo>
                  <a:lnTo>
                    <a:pt x="849342" y="724227"/>
                  </a:lnTo>
                  <a:lnTo>
                    <a:pt x="872528" y="686009"/>
                  </a:lnTo>
                  <a:lnTo>
                    <a:pt x="892016" y="645477"/>
                  </a:lnTo>
                  <a:lnTo>
                    <a:pt x="907574" y="602861"/>
                  </a:lnTo>
                  <a:lnTo>
                    <a:pt x="918973" y="558393"/>
                  </a:lnTo>
                  <a:lnTo>
                    <a:pt x="925982" y="512302"/>
                  </a:lnTo>
                  <a:lnTo>
                    <a:pt x="928370" y="464819"/>
                  </a:lnTo>
                  <a:lnTo>
                    <a:pt x="925982" y="417323"/>
                  </a:lnTo>
                  <a:lnTo>
                    <a:pt x="918973" y="371192"/>
                  </a:lnTo>
                  <a:lnTo>
                    <a:pt x="907574" y="326660"/>
                  </a:lnTo>
                  <a:lnTo>
                    <a:pt x="892016" y="283964"/>
                  </a:lnTo>
                  <a:lnTo>
                    <a:pt x="872528" y="243335"/>
                  </a:lnTo>
                  <a:lnTo>
                    <a:pt x="849342" y="205010"/>
                  </a:lnTo>
                  <a:lnTo>
                    <a:pt x="822688" y="169223"/>
                  </a:lnTo>
                  <a:lnTo>
                    <a:pt x="792797" y="136207"/>
                  </a:lnTo>
                  <a:lnTo>
                    <a:pt x="759900" y="106198"/>
                  </a:lnTo>
                  <a:lnTo>
                    <a:pt x="724227" y="79429"/>
                  </a:lnTo>
                  <a:lnTo>
                    <a:pt x="686009" y="56136"/>
                  </a:lnTo>
                  <a:lnTo>
                    <a:pt x="645477" y="36552"/>
                  </a:lnTo>
                  <a:lnTo>
                    <a:pt x="602861" y="20912"/>
                  </a:lnTo>
                  <a:lnTo>
                    <a:pt x="558393" y="9450"/>
                  </a:lnTo>
                  <a:lnTo>
                    <a:pt x="512302" y="2401"/>
                  </a:lnTo>
                  <a:lnTo>
                    <a:pt x="464820" y="0"/>
                  </a:lnTo>
                  <a:close/>
                </a:path>
              </a:pathLst>
            </a:custGeom>
            <a:solidFill>
              <a:srgbClr val="00CCFF"/>
            </a:solidFill>
          </p:spPr>
          <p:txBody>
            <a:bodyPr wrap="square" lIns="0" tIns="0" rIns="0" bIns="0" rtlCol="0"/>
            <a:lstStyle/>
            <a:p>
              <a:endParaRPr/>
            </a:p>
          </p:txBody>
        </p:sp>
        <p:sp>
          <p:nvSpPr>
            <p:cNvPr id="11" name="object 11"/>
            <p:cNvSpPr/>
            <p:nvPr/>
          </p:nvSpPr>
          <p:spPr>
            <a:xfrm>
              <a:off x="6243320" y="4838699"/>
              <a:ext cx="928369" cy="928369"/>
            </a:xfrm>
            <a:custGeom>
              <a:avLst/>
              <a:gdLst/>
              <a:ahLst/>
              <a:cxnLst/>
              <a:rect l="l" t="t" r="r" b="b"/>
              <a:pathLst>
                <a:path w="928370" h="928370">
                  <a:moveTo>
                    <a:pt x="464820" y="928369"/>
                  </a:moveTo>
                  <a:lnTo>
                    <a:pt x="417323" y="925982"/>
                  </a:lnTo>
                  <a:lnTo>
                    <a:pt x="371192" y="918973"/>
                  </a:lnTo>
                  <a:lnTo>
                    <a:pt x="326660" y="907574"/>
                  </a:lnTo>
                  <a:lnTo>
                    <a:pt x="283964" y="892016"/>
                  </a:lnTo>
                  <a:lnTo>
                    <a:pt x="243335" y="872528"/>
                  </a:lnTo>
                  <a:lnTo>
                    <a:pt x="205010" y="849342"/>
                  </a:lnTo>
                  <a:lnTo>
                    <a:pt x="169223" y="822688"/>
                  </a:lnTo>
                  <a:lnTo>
                    <a:pt x="136207" y="792797"/>
                  </a:lnTo>
                  <a:lnTo>
                    <a:pt x="106198" y="759900"/>
                  </a:lnTo>
                  <a:lnTo>
                    <a:pt x="79429" y="724227"/>
                  </a:lnTo>
                  <a:lnTo>
                    <a:pt x="56136" y="686009"/>
                  </a:lnTo>
                  <a:lnTo>
                    <a:pt x="36552" y="645477"/>
                  </a:lnTo>
                  <a:lnTo>
                    <a:pt x="20912" y="602861"/>
                  </a:lnTo>
                  <a:lnTo>
                    <a:pt x="9450" y="558393"/>
                  </a:lnTo>
                  <a:lnTo>
                    <a:pt x="2401" y="512302"/>
                  </a:lnTo>
                  <a:lnTo>
                    <a:pt x="0" y="464819"/>
                  </a:lnTo>
                  <a:lnTo>
                    <a:pt x="2401" y="417323"/>
                  </a:lnTo>
                  <a:lnTo>
                    <a:pt x="9450" y="371192"/>
                  </a:lnTo>
                  <a:lnTo>
                    <a:pt x="20912" y="326660"/>
                  </a:lnTo>
                  <a:lnTo>
                    <a:pt x="36552" y="283964"/>
                  </a:lnTo>
                  <a:lnTo>
                    <a:pt x="56136" y="243335"/>
                  </a:lnTo>
                  <a:lnTo>
                    <a:pt x="79429" y="205010"/>
                  </a:lnTo>
                  <a:lnTo>
                    <a:pt x="106198" y="169223"/>
                  </a:lnTo>
                  <a:lnTo>
                    <a:pt x="136207" y="136207"/>
                  </a:lnTo>
                  <a:lnTo>
                    <a:pt x="169223" y="106198"/>
                  </a:lnTo>
                  <a:lnTo>
                    <a:pt x="205010" y="79429"/>
                  </a:lnTo>
                  <a:lnTo>
                    <a:pt x="243335" y="56136"/>
                  </a:lnTo>
                  <a:lnTo>
                    <a:pt x="283964" y="36552"/>
                  </a:lnTo>
                  <a:lnTo>
                    <a:pt x="326660" y="20912"/>
                  </a:lnTo>
                  <a:lnTo>
                    <a:pt x="371192" y="9450"/>
                  </a:lnTo>
                  <a:lnTo>
                    <a:pt x="417323" y="2401"/>
                  </a:lnTo>
                  <a:lnTo>
                    <a:pt x="464820" y="0"/>
                  </a:lnTo>
                  <a:lnTo>
                    <a:pt x="512302" y="2401"/>
                  </a:lnTo>
                  <a:lnTo>
                    <a:pt x="558393" y="9450"/>
                  </a:lnTo>
                  <a:lnTo>
                    <a:pt x="602861" y="20912"/>
                  </a:lnTo>
                  <a:lnTo>
                    <a:pt x="645477" y="36552"/>
                  </a:lnTo>
                  <a:lnTo>
                    <a:pt x="686009" y="56136"/>
                  </a:lnTo>
                  <a:lnTo>
                    <a:pt x="724227" y="79429"/>
                  </a:lnTo>
                  <a:lnTo>
                    <a:pt x="759900" y="106198"/>
                  </a:lnTo>
                  <a:lnTo>
                    <a:pt x="792797" y="136207"/>
                  </a:lnTo>
                  <a:lnTo>
                    <a:pt x="822688" y="169223"/>
                  </a:lnTo>
                  <a:lnTo>
                    <a:pt x="849342" y="205010"/>
                  </a:lnTo>
                  <a:lnTo>
                    <a:pt x="872528" y="243335"/>
                  </a:lnTo>
                  <a:lnTo>
                    <a:pt x="892016" y="283964"/>
                  </a:lnTo>
                  <a:lnTo>
                    <a:pt x="907574" y="326660"/>
                  </a:lnTo>
                  <a:lnTo>
                    <a:pt x="918973" y="371192"/>
                  </a:lnTo>
                  <a:lnTo>
                    <a:pt x="925982" y="417323"/>
                  </a:lnTo>
                  <a:lnTo>
                    <a:pt x="928370" y="464819"/>
                  </a:lnTo>
                  <a:lnTo>
                    <a:pt x="925982" y="512302"/>
                  </a:lnTo>
                  <a:lnTo>
                    <a:pt x="918973" y="558393"/>
                  </a:lnTo>
                  <a:lnTo>
                    <a:pt x="907574" y="602861"/>
                  </a:lnTo>
                  <a:lnTo>
                    <a:pt x="892016" y="645477"/>
                  </a:lnTo>
                  <a:lnTo>
                    <a:pt x="872528" y="686009"/>
                  </a:lnTo>
                  <a:lnTo>
                    <a:pt x="849342" y="724227"/>
                  </a:lnTo>
                  <a:lnTo>
                    <a:pt x="822688" y="759900"/>
                  </a:lnTo>
                  <a:lnTo>
                    <a:pt x="792797" y="792797"/>
                  </a:lnTo>
                  <a:lnTo>
                    <a:pt x="759900" y="822688"/>
                  </a:lnTo>
                  <a:lnTo>
                    <a:pt x="724227" y="849342"/>
                  </a:lnTo>
                  <a:lnTo>
                    <a:pt x="686009" y="872528"/>
                  </a:lnTo>
                  <a:lnTo>
                    <a:pt x="645477" y="892016"/>
                  </a:lnTo>
                  <a:lnTo>
                    <a:pt x="602861" y="907574"/>
                  </a:lnTo>
                  <a:lnTo>
                    <a:pt x="558393" y="918973"/>
                  </a:lnTo>
                  <a:lnTo>
                    <a:pt x="512302" y="925982"/>
                  </a:lnTo>
                  <a:lnTo>
                    <a:pt x="464820" y="928369"/>
                  </a:lnTo>
                  <a:close/>
                </a:path>
              </a:pathLst>
            </a:custGeom>
            <a:ln w="9344">
              <a:solidFill>
                <a:srgbClr val="FFFFFF"/>
              </a:solidFill>
            </a:ln>
          </p:spPr>
          <p:txBody>
            <a:bodyPr wrap="square" lIns="0" tIns="0" rIns="0" bIns="0" rtlCol="0"/>
            <a:lstStyle/>
            <a:p>
              <a:endParaRPr/>
            </a:p>
          </p:txBody>
        </p:sp>
      </p:grpSp>
      <p:sp>
        <p:nvSpPr>
          <p:cNvPr id="12" name="object 12"/>
          <p:cNvSpPr txBox="1"/>
          <p:nvPr/>
        </p:nvSpPr>
        <p:spPr>
          <a:xfrm>
            <a:off x="6451600" y="5176520"/>
            <a:ext cx="512445" cy="25400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FFFFFF"/>
                </a:solidFill>
                <a:latin typeface="Times New Roman"/>
                <a:cs typeface="Times New Roman"/>
              </a:rPr>
              <a:t>U</a:t>
            </a:r>
            <a:r>
              <a:rPr sz="1500" spc="5" dirty="0">
                <a:solidFill>
                  <a:srgbClr val="FFFFFF"/>
                </a:solidFill>
                <a:latin typeface="Times New Roman"/>
                <a:cs typeface="Times New Roman"/>
              </a:rPr>
              <a:t>S</a:t>
            </a:r>
            <a:r>
              <a:rPr sz="1500" spc="-10" dirty="0">
                <a:solidFill>
                  <a:srgbClr val="FFFFFF"/>
                </a:solidFill>
                <a:latin typeface="Times New Roman"/>
                <a:cs typeface="Times New Roman"/>
              </a:rPr>
              <a:t>E</a:t>
            </a:r>
            <a:r>
              <a:rPr sz="1500" dirty="0">
                <a:solidFill>
                  <a:srgbClr val="FFFFFF"/>
                </a:solidFill>
                <a:latin typeface="Times New Roman"/>
                <a:cs typeface="Times New Roman"/>
              </a:rPr>
              <a:t>R</a:t>
            </a:r>
            <a:endParaRPr sz="1500" dirty="0">
              <a:latin typeface="Times New Roman"/>
              <a:cs typeface="Times New Roman"/>
            </a:endParaRPr>
          </a:p>
        </p:txBody>
      </p:sp>
      <p:grpSp>
        <p:nvGrpSpPr>
          <p:cNvPr id="13" name="object 13"/>
          <p:cNvGrpSpPr/>
          <p:nvPr/>
        </p:nvGrpSpPr>
        <p:grpSpPr>
          <a:xfrm>
            <a:off x="4800600" y="2743200"/>
            <a:ext cx="1447800" cy="1412240"/>
            <a:chOff x="5032057" y="2744787"/>
            <a:chExt cx="939165" cy="1412240"/>
          </a:xfrm>
        </p:grpSpPr>
        <p:sp>
          <p:nvSpPr>
            <p:cNvPr id="14" name="object 14"/>
            <p:cNvSpPr/>
            <p:nvPr/>
          </p:nvSpPr>
          <p:spPr>
            <a:xfrm>
              <a:off x="5500370" y="3676650"/>
              <a:ext cx="0" cy="466090"/>
            </a:xfrm>
            <a:custGeom>
              <a:avLst/>
              <a:gdLst/>
              <a:ahLst/>
              <a:cxnLst/>
              <a:rect l="l" t="t" r="r" b="b"/>
              <a:pathLst>
                <a:path h="466089">
                  <a:moveTo>
                    <a:pt x="0" y="466089"/>
                  </a:moveTo>
                  <a:lnTo>
                    <a:pt x="0" y="0"/>
                  </a:lnTo>
                </a:path>
              </a:pathLst>
            </a:custGeom>
            <a:ln w="28393">
              <a:solidFill>
                <a:srgbClr val="FFFFFF"/>
              </a:solidFill>
            </a:ln>
          </p:spPr>
          <p:txBody>
            <a:bodyPr wrap="square" lIns="0" tIns="0" rIns="0" bIns="0" rtlCol="0"/>
            <a:lstStyle/>
            <a:p>
              <a:endParaRPr/>
            </a:p>
          </p:txBody>
        </p:sp>
        <p:sp>
          <p:nvSpPr>
            <p:cNvPr id="15" name="object 15"/>
            <p:cNvSpPr/>
            <p:nvPr/>
          </p:nvSpPr>
          <p:spPr>
            <a:xfrm>
              <a:off x="5036820" y="2749550"/>
              <a:ext cx="929640" cy="928369"/>
            </a:xfrm>
            <a:custGeom>
              <a:avLst/>
              <a:gdLst/>
              <a:ahLst/>
              <a:cxnLst/>
              <a:rect l="l" t="t" r="r" b="b"/>
              <a:pathLst>
                <a:path w="929639" h="928370">
                  <a:moveTo>
                    <a:pt x="464819" y="0"/>
                  </a:moveTo>
                  <a:lnTo>
                    <a:pt x="417323" y="2401"/>
                  </a:lnTo>
                  <a:lnTo>
                    <a:pt x="371192" y="9450"/>
                  </a:lnTo>
                  <a:lnTo>
                    <a:pt x="326660" y="20912"/>
                  </a:lnTo>
                  <a:lnTo>
                    <a:pt x="283964" y="36552"/>
                  </a:lnTo>
                  <a:lnTo>
                    <a:pt x="243335" y="56136"/>
                  </a:lnTo>
                  <a:lnTo>
                    <a:pt x="205010" y="79429"/>
                  </a:lnTo>
                  <a:lnTo>
                    <a:pt x="169223" y="106198"/>
                  </a:lnTo>
                  <a:lnTo>
                    <a:pt x="136207" y="136207"/>
                  </a:lnTo>
                  <a:lnTo>
                    <a:pt x="106198" y="169223"/>
                  </a:lnTo>
                  <a:lnTo>
                    <a:pt x="79429" y="205010"/>
                  </a:lnTo>
                  <a:lnTo>
                    <a:pt x="56136" y="243335"/>
                  </a:lnTo>
                  <a:lnTo>
                    <a:pt x="36552" y="283964"/>
                  </a:lnTo>
                  <a:lnTo>
                    <a:pt x="20912" y="326660"/>
                  </a:lnTo>
                  <a:lnTo>
                    <a:pt x="9450" y="371192"/>
                  </a:lnTo>
                  <a:lnTo>
                    <a:pt x="2401" y="417323"/>
                  </a:lnTo>
                  <a:lnTo>
                    <a:pt x="0" y="464820"/>
                  </a:lnTo>
                  <a:lnTo>
                    <a:pt x="2401" y="512302"/>
                  </a:lnTo>
                  <a:lnTo>
                    <a:pt x="9450" y="558393"/>
                  </a:lnTo>
                  <a:lnTo>
                    <a:pt x="20912" y="602861"/>
                  </a:lnTo>
                  <a:lnTo>
                    <a:pt x="36552" y="645477"/>
                  </a:lnTo>
                  <a:lnTo>
                    <a:pt x="56136" y="686009"/>
                  </a:lnTo>
                  <a:lnTo>
                    <a:pt x="79429" y="724227"/>
                  </a:lnTo>
                  <a:lnTo>
                    <a:pt x="106198" y="759900"/>
                  </a:lnTo>
                  <a:lnTo>
                    <a:pt x="136207" y="792797"/>
                  </a:lnTo>
                  <a:lnTo>
                    <a:pt x="169223" y="822688"/>
                  </a:lnTo>
                  <a:lnTo>
                    <a:pt x="205010" y="849342"/>
                  </a:lnTo>
                  <a:lnTo>
                    <a:pt x="243335" y="872528"/>
                  </a:lnTo>
                  <a:lnTo>
                    <a:pt x="283964" y="892016"/>
                  </a:lnTo>
                  <a:lnTo>
                    <a:pt x="326660" y="907574"/>
                  </a:lnTo>
                  <a:lnTo>
                    <a:pt x="371192" y="918973"/>
                  </a:lnTo>
                  <a:lnTo>
                    <a:pt x="417323" y="925982"/>
                  </a:lnTo>
                  <a:lnTo>
                    <a:pt x="464819" y="928369"/>
                  </a:lnTo>
                  <a:lnTo>
                    <a:pt x="512316" y="925982"/>
                  </a:lnTo>
                  <a:lnTo>
                    <a:pt x="558447" y="918973"/>
                  </a:lnTo>
                  <a:lnTo>
                    <a:pt x="602979" y="907574"/>
                  </a:lnTo>
                  <a:lnTo>
                    <a:pt x="645675" y="892016"/>
                  </a:lnTo>
                  <a:lnTo>
                    <a:pt x="686304" y="872528"/>
                  </a:lnTo>
                  <a:lnTo>
                    <a:pt x="724629" y="849342"/>
                  </a:lnTo>
                  <a:lnTo>
                    <a:pt x="760416" y="822688"/>
                  </a:lnTo>
                  <a:lnTo>
                    <a:pt x="793432" y="792797"/>
                  </a:lnTo>
                  <a:lnTo>
                    <a:pt x="823441" y="759900"/>
                  </a:lnTo>
                  <a:lnTo>
                    <a:pt x="850210" y="724227"/>
                  </a:lnTo>
                  <a:lnTo>
                    <a:pt x="873503" y="686009"/>
                  </a:lnTo>
                  <a:lnTo>
                    <a:pt x="893087" y="645477"/>
                  </a:lnTo>
                  <a:lnTo>
                    <a:pt x="908727" y="602861"/>
                  </a:lnTo>
                  <a:lnTo>
                    <a:pt x="920189" y="558393"/>
                  </a:lnTo>
                  <a:lnTo>
                    <a:pt x="927238" y="512302"/>
                  </a:lnTo>
                  <a:lnTo>
                    <a:pt x="929639" y="464820"/>
                  </a:lnTo>
                  <a:lnTo>
                    <a:pt x="927238" y="417323"/>
                  </a:lnTo>
                  <a:lnTo>
                    <a:pt x="920189" y="371192"/>
                  </a:lnTo>
                  <a:lnTo>
                    <a:pt x="908727" y="326660"/>
                  </a:lnTo>
                  <a:lnTo>
                    <a:pt x="893087" y="283964"/>
                  </a:lnTo>
                  <a:lnTo>
                    <a:pt x="873503" y="243335"/>
                  </a:lnTo>
                  <a:lnTo>
                    <a:pt x="850210" y="205010"/>
                  </a:lnTo>
                  <a:lnTo>
                    <a:pt x="823441" y="169223"/>
                  </a:lnTo>
                  <a:lnTo>
                    <a:pt x="793432" y="136207"/>
                  </a:lnTo>
                  <a:lnTo>
                    <a:pt x="760416" y="106198"/>
                  </a:lnTo>
                  <a:lnTo>
                    <a:pt x="724629" y="79429"/>
                  </a:lnTo>
                  <a:lnTo>
                    <a:pt x="686304" y="56136"/>
                  </a:lnTo>
                  <a:lnTo>
                    <a:pt x="645675" y="36552"/>
                  </a:lnTo>
                  <a:lnTo>
                    <a:pt x="602979" y="20912"/>
                  </a:lnTo>
                  <a:lnTo>
                    <a:pt x="558447" y="9450"/>
                  </a:lnTo>
                  <a:lnTo>
                    <a:pt x="512316" y="2401"/>
                  </a:lnTo>
                  <a:lnTo>
                    <a:pt x="464819" y="0"/>
                  </a:lnTo>
                  <a:close/>
                </a:path>
              </a:pathLst>
            </a:custGeom>
            <a:solidFill>
              <a:srgbClr val="00CCFF"/>
            </a:solidFill>
          </p:spPr>
          <p:txBody>
            <a:bodyPr wrap="square" lIns="0" tIns="0" rIns="0" bIns="0" rtlCol="0"/>
            <a:lstStyle/>
            <a:p>
              <a:endParaRPr/>
            </a:p>
          </p:txBody>
        </p:sp>
        <p:sp>
          <p:nvSpPr>
            <p:cNvPr id="16" name="object 16"/>
            <p:cNvSpPr/>
            <p:nvPr/>
          </p:nvSpPr>
          <p:spPr>
            <a:xfrm>
              <a:off x="5036820" y="2749550"/>
              <a:ext cx="929640" cy="928369"/>
            </a:xfrm>
            <a:custGeom>
              <a:avLst/>
              <a:gdLst/>
              <a:ahLst/>
              <a:cxnLst/>
              <a:rect l="l" t="t" r="r" b="b"/>
              <a:pathLst>
                <a:path w="929639" h="928370">
                  <a:moveTo>
                    <a:pt x="464819" y="928369"/>
                  </a:moveTo>
                  <a:lnTo>
                    <a:pt x="417323" y="925982"/>
                  </a:lnTo>
                  <a:lnTo>
                    <a:pt x="371192" y="918973"/>
                  </a:lnTo>
                  <a:lnTo>
                    <a:pt x="326660" y="907574"/>
                  </a:lnTo>
                  <a:lnTo>
                    <a:pt x="283964" y="892016"/>
                  </a:lnTo>
                  <a:lnTo>
                    <a:pt x="243335" y="872528"/>
                  </a:lnTo>
                  <a:lnTo>
                    <a:pt x="205010" y="849342"/>
                  </a:lnTo>
                  <a:lnTo>
                    <a:pt x="169223" y="822688"/>
                  </a:lnTo>
                  <a:lnTo>
                    <a:pt x="136207" y="792797"/>
                  </a:lnTo>
                  <a:lnTo>
                    <a:pt x="106198" y="759900"/>
                  </a:lnTo>
                  <a:lnTo>
                    <a:pt x="79429" y="724227"/>
                  </a:lnTo>
                  <a:lnTo>
                    <a:pt x="56136" y="686009"/>
                  </a:lnTo>
                  <a:lnTo>
                    <a:pt x="36552" y="645477"/>
                  </a:lnTo>
                  <a:lnTo>
                    <a:pt x="20912" y="602861"/>
                  </a:lnTo>
                  <a:lnTo>
                    <a:pt x="9450" y="558393"/>
                  </a:lnTo>
                  <a:lnTo>
                    <a:pt x="2401" y="512302"/>
                  </a:lnTo>
                  <a:lnTo>
                    <a:pt x="0" y="464820"/>
                  </a:lnTo>
                  <a:lnTo>
                    <a:pt x="2401" y="417323"/>
                  </a:lnTo>
                  <a:lnTo>
                    <a:pt x="9450" y="371192"/>
                  </a:lnTo>
                  <a:lnTo>
                    <a:pt x="20912" y="326660"/>
                  </a:lnTo>
                  <a:lnTo>
                    <a:pt x="36552" y="283964"/>
                  </a:lnTo>
                  <a:lnTo>
                    <a:pt x="56136" y="243335"/>
                  </a:lnTo>
                  <a:lnTo>
                    <a:pt x="79429" y="205010"/>
                  </a:lnTo>
                  <a:lnTo>
                    <a:pt x="106198" y="169223"/>
                  </a:lnTo>
                  <a:lnTo>
                    <a:pt x="136207" y="136207"/>
                  </a:lnTo>
                  <a:lnTo>
                    <a:pt x="169223" y="106198"/>
                  </a:lnTo>
                  <a:lnTo>
                    <a:pt x="205010" y="79429"/>
                  </a:lnTo>
                  <a:lnTo>
                    <a:pt x="243335" y="56136"/>
                  </a:lnTo>
                  <a:lnTo>
                    <a:pt x="283964" y="36552"/>
                  </a:lnTo>
                  <a:lnTo>
                    <a:pt x="326660" y="20912"/>
                  </a:lnTo>
                  <a:lnTo>
                    <a:pt x="371192" y="9450"/>
                  </a:lnTo>
                  <a:lnTo>
                    <a:pt x="417323" y="2401"/>
                  </a:lnTo>
                  <a:lnTo>
                    <a:pt x="464819" y="0"/>
                  </a:lnTo>
                  <a:lnTo>
                    <a:pt x="512316" y="2401"/>
                  </a:lnTo>
                  <a:lnTo>
                    <a:pt x="558447" y="9450"/>
                  </a:lnTo>
                  <a:lnTo>
                    <a:pt x="602979" y="20912"/>
                  </a:lnTo>
                  <a:lnTo>
                    <a:pt x="645675" y="36552"/>
                  </a:lnTo>
                  <a:lnTo>
                    <a:pt x="686304" y="56136"/>
                  </a:lnTo>
                  <a:lnTo>
                    <a:pt x="724629" y="79429"/>
                  </a:lnTo>
                  <a:lnTo>
                    <a:pt x="760416" y="106198"/>
                  </a:lnTo>
                  <a:lnTo>
                    <a:pt x="793432" y="136207"/>
                  </a:lnTo>
                  <a:lnTo>
                    <a:pt x="823441" y="169223"/>
                  </a:lnTo>
                  <a:lnTo>
                    <a:pt x="850210" y="205010"/>
                  </a:lnTo>
                  <a:lnTo>
                    <a:pt x="873503" y="243335"/>
                  </a:lnTo>
                  <a:lnTo>
                    <a:pt x="893087" y="283964"/>
                  </a:lnTo>
                  <a:lnTo>
                    <a:pt x="908727" y="326660"/>
                  </a:lnTo>
                  <a:lnTo>
                    <a:pt x="920189" y="371192"/>
                  </a:lnTo>
                  <a:lnTo>
                    <a:pt x="927238" y="417323"/>
                  </a:lnTo>
                  <a:lnTo>
                    <a:pt x="929639" y="464820"/>
                  </a:lnTo>
                  <a:lnTo>
                    <a:pt x="927238" y="512302"/>
                  </a:lnTo>
                  <a:lnTo>
                    <a:pt x="920189" y="558393"/>
                  </a:lnTo>
                  <a:lnTo>
                    <a:pt x="908727" y="602861"/>
                  </a:lnTo>
                  <a:lnTo>
                    <a:pt x="893087" y="645477"/>
                  </a:lnTo>
                  <a:lnTo>
                    <a:pt x="873503" y="686009"/>
                  </a:lnTo>
                  <a:lnTo>
                    <a:pt x="850210" y="724227"/>
                  </a:lnTo>
                  <a:lnTo>
                    <a:pt x="823441" y="759900"/>
                  </a:lnTo>
                  <a:lnTo>
                    <a:pt x="793432" y="792797"/>
                  </a:lnTo>
                  <a:lnTo>
                    <a:pt x="760416" y="822688"/>
                  </a:lnTo>
                  <a:lnTo>
                    <a:pt x="724629" y="849342"/>
                  </a:lnTo>
                  <a:lnTo>
                    <a:pt x="686304" y="872528"/>
                  </a:lnTo>
                  <a:lnTo>
                    <a:pt x="645675" y="892016"/>
                  </a:lnTo>
                  <a:lnTo>
                    <a:pt x="602979" y="907574"/>
                  </a:lnTo>
                  <a:lnTo>
                    <a:pt x="558447" y="918973"/>
                  </a:lnTo>
                  <a:lnTo>
                    <a:pt x="512316" y="925982"/>
                  </a:lnTo>
                  <a:lnTo>
                    <a:pt x="464819" y="928369"/>
                  </a:lnTo>
                  <a:close/>
                </a:path>
              </a:pathLst>
            </a:custGeom>
            <a:ln w="9344">
              <a:solidFill>
                <a:srgbClr val="FFFFFF"/>
              </a:solidFill>
            </a:ln>
          </p:spPr>
          <p:txBody>
            <a:bodyPr wrap="square" lIns="0" tIns="0" rIns="0" bIns="0" rtlCol="0"/>
            <a:lstStyle/>
            <a:p>
              <a:endParaRPr/>
            </a:p>
          </p:txBody>
        </p:sp>
      </p:grpSp>
      <p:sp>
        <p:nvSpPr>
          <p:cNvPr id="17" name="object 17"/>
          <p:cNvSpPr txBox="1"/>
          <p:nvPr/>
        </p:nvSpPr>
        <p:spPr>
          <a:xfrm>
            <a:off x="5029200" y="3048000"/>
            <a:ext cx="1142999" cy="487313"/>
          </a:xfrm>
          <a:prstGeom prst="rect">
            <a:avLst/>
          </a:prstGeom>
        </p:spPr>
        <p:txBody>
          <a:bodyPr vert="horz" wrap="square" lIns="0" tIns="12700" rIns="0" bIns="0" rtlCol="0">
            <a:spAutoFit/>
          </a:bodyPr>
          <a:lstStyle/>
          <a:p>
            <a:pPr marL="12700">
              <a:lnSpc>
                <a:spcPct val="100000"/>
              </a:lnSpc>
              <a:spcBef>
                <a:spcPts val="100"/>
              </a:spcBef>
            </a:pPr>
            <a:r>
              <a:rPr lang="en-IN" sz="1500" spc="5" dirty="0" smtClean="0">
                <a:solidFill>
                  <a:srgbClr val="FFFFFF"/>
                </a:solidFill>
                <a:latin typeface="Times New Roman"/>
                <a:cs typeface="Times New Roman"/>
              </a:rPr>
              <a:t>INTERNET</a:t>
            </a:r>
          </a:p>
          <a:p>
            <a:pPr marL="12700">
              <a:lnSpc>
                <a:spcPct val="100000"/>
              </a:lnSpc>
              <a:spcBef>
                <a:spcPts val="100"/>
              </a:spcBef>
            </a:pPr>
            <a:endParaRPr sz="1500" dirty="0">
              <a:latin typeface="Times New Roman"/>
              <a:cs typeface="Times New Roman"/>
            </a:endParaRPr>
          </a:p>
        </p:txBody>
      </p:sp>
      <p:grpSp>
        <p:nvGrpSpPr>
          <p:cNvPr id="18" name="object 18"/>
          <p:cNvGrpSpPr/>
          <p:nvPr/>
        </p:nvGrpSpPr>
        <p:grpSpPr>
          <a:xfrm>
            <a:off x="5032147" y="4139337"/>
            <a:ext cx="939165" cy="937894"/>
            <a:chOff x="5032147" y="4139337"/>
            <a:chExt cx="939165" cy="937894"/>
          </a:xfrm>
        </p:grpSpPr>
        <p:sp>
          <p:nvSpPr>
            <p:cNvPr id="19" name="object 19"/>
            <p:cNvSpPr/>
            <p:nvPr/>
          </p:nvSpPr>
          <p:spPr>
            <a:xfrm>
              <a:off x="5036819" y="4144009"/>
              <a:ext cx="929640" cy="928369"/>
            </a:xfrm>
            <a:custGeom>
              <a:avLst/>
              <a:gdLst/>
              <a:ahLst/>
              <a:cxnLst/>
              <a:rect l="l" t="t" r="r" b="b"/>
              <a:pathLst>
                <a:path w="929639" h="928370">
                  <a:moveTo>
                    <a:pt x="464819" y="0"/>
                  </a:moveTo>
                  <a:lnTo>
                    <a:pt x="417323" y="2401"/>
                  </a:lnTo>
                  <a:lnTo>
                    <a:pt x="371192" y="9448"/>
                  </a:lnTo>
                  <a:lnTo>
                    <a:pt x="326660" y="20903"/>
                  </a:lnTo>
                  <a:lnTo>
                    <a:pt x="283964" y="36532"/>
                  </a:lnTo>
                  <a:lnTo>
                    <a:pt x="243335" y="56097"/>
                  </a:lnTo>
                  <a:lnTo>
                    <a:pt x="205010" y="79362"/>
                  </a:lnTo>
                  <a:lnTo>
                    <a:pt x="169223" y="106091"/>
                  </a:lnTo>
                  <a:lnTo>
                    <a:pt x="136207" y="136048"/>
                  </a:lnTo>
                  <a:lnTo>
                    <a:pt x="106198" y="168997"/>
                  </a:lnTo>
                  <a:lnTo>
                    <a:pt x="79429" y="204700"/>
                  </a:lnTo>
                  <a:lnTo>
                    <a:pt x="56136" y="242923"/>
                  </a:lnTo>
                  <a:lnTo>
                    <a:pt x="36552" y="283428"/>
                  </a:lnTo>
                  <a:lnTo>
                    <a:pt x="20912" y="325979"/>
                  </a:lnTo>
                  <a:lnTo>
                    <a:pt x="9450" y="370341"/>
                  </a:lnTo>
                  <a:lnTo>
                    <a:pt x="2401" y="416276"/>
                  </a:lnTo>
                  <a:lnTo>
                    <a:pt x="0" y="463550"/>
                  </a:lnTo>
                  <a:lnTo>
                    <a:pt x="2401" y="511046"/>
                  </a:lnTo>
                  <a:lnTo>
                    <a:pt x="9450" y="557177"/>
                  </a:lnTo>
                  <a:lnTo>
                    <a:pt x="20912" y="601709"/>
                  </a:lnTo>
                  <a:lnTo>
                    <a:pt x="36552" y="644405"/>
                  </a:lnTo>
                  <a:lnTo>
                    <a:pt x="56136" y="685034"/>
                  </a:lnTo>
                  <a:lnTo>
                    <a:pt x="79429" y="723359"/>
                  </a:lnTo>
                  <a:lnTo>
                    <a:pt x="106198" y="759146"/>
                  </a:lnTo>
                  <a:lnTo>
                    <a:pt x="136207" y="792162"/>
                  </a:lnTo>
                  <a:lnTo>
                    <a:pt x="169223" y="822171"/>
                  </a:lnTo>
                  <a:lnTo>
                    <a:pt x="205010" y="848940"/>
                  </a:lnTo>
                  <a:lnTo>
                    <a:pt x="243335" y="872233"/>
                  </a:lnTo>
                  <a:lnTo>
                    <a:pt x="283964" y="891817"/>
                  </a:lnTo>
                  <a:lnTo>
                    <a:pt x="326660" y="907457"/>
                  </a:lnTo>
                  <a:lnTo>
                    <a:pt x="371192" y="918919"/>
                  </a:lnTo>
                  <a:lnTo>
                    <a:pt x="417323" y="925968"/>
                  </a:lnTo>
                  <a:lnTo>
                    <a:pt x="464819" y="928369"/>
                  </a:lnTo>
                  <a:lnTo>
                    <a:pt x="512316" y="925968"/>
                  </a:lnTo>
                  <a:lnTo>
                    <a:pt x="558447" y="918919"/>
                  </a:lnTo>
                  <a:lnTo>
                    <a:pt x="602979" y="907457"/>
                  </a:lnTo>
                  <a:lnTo>
                    <a:pt x="645675" y="891817"/>
                  </a:lnTo>
                  <a:lnTo>
                    <a:pt x="686304" y="872233"/>
                  </a:lnTo>
                  <a:lnTo>
                    <a:pt x="724629" y="848940"/>
                  </a:lnTo>
                  <a:lnTo>
                    <a:pt x="760416" y="822171"/>
                  </a:lnTo>
                  <a:lnTo>
                    <a:pt x="793432" y="792162"/>
                  </a:lnTo>
                  <a:lnTo>
                    <a:pt x="823441" y="759146"/>
                  </a:lnTo>
                  <a:lnTo>
                    <a:pt x="850210" y="723359"/>
                  </a:lnTo>
                  <a:lnTo>
                    <a:pt x="873503" y="685034"/>
                  </a:lnTo>
                  <a:lnTo>
                    <a:pt x="893087" y="644405"/>
                  </a:lnTo>
                  <a:lnTo>
                    <a:pt x="908727" y="601709"/>
                  </a:lnTo>
                  <a:lnTo>
                    <a:pt x="920189" y="557177"/>
                  </a:lnTo>
                  <a:lnTo>
                    <a:pt x="927238" y="511046"/>
                  </a:lnTo>
                  <a:lnTo>
                    <a:pt x="929639" y="463550"/>
                  </a:lnTo>
                  <a:lnTo>
                    <a:pt x="927238" y="416276"/>
                  </a:lnTo>
                  <a:lnTo>
                    <a:pt x="920189" y="370341"/>
                  </a:lnTo>
                  <a:lnTo>
                    <a:pt x="908727" y="325979"/>
                  </a:lnTo>
                  <a:lnTo>
                    <a:pt x="893087" y="283428"/>
                  </a:lnTo>
                  <a:lnTo>
                    <a:pt x="873503" y="242923"/>
                  </a:lnTo>
                  <a:lnTo>
                    <a:pt x="850210" y="204700"/>
                  </a:lnTo>
                  <a:lnTo>
                    <a:pt x="823441" y="168997"/>
                  </a:lnTo>
                  <a:lnTo>
                    <a:pt x="793432" y="136048"/>
                  </a:lnTo>
                  <a:lnTo>
                    <a:pt x="760416" y="106091"/>
                  </a:lnTo>
                  <a:lnTo>
                    <a:pt x="724629" y="79362"/>
                  </a:lnTo>
                  <a:lnTo>
                    <a:pt x="686304" y="56097"/>
                  </a:lnTo>
                  <a:lnTo>
                    <a:pt x="645675" y="36532"/>
                  </a:lnTo>
                  <a:lnTo>
                    <a:pt x="602979" y="20903"/>
                  </a:lnTo>
                  <a:lnTo>
                    <a:pt x="558447" y="9448"/>
                  </a:lnTo>
                  <a:lnTo>
                    <a:pt x="512316" y="2401"/>
                  </a:lnTo>
                  <a:lnTo>
                    <a:pt x="464819" y="0"/>
                  </a:lnTo>
                  <a:close/>
                </a:path>
              </a:pathLst>
            </a:custGeom>
            <a:solidFill>
              <a:srgbClr val="00CCFF"/>
            </a:solidFill>
          </p:spPr>
          <p:txBody>
            <a:bodyPr wrap="square" lIns="0" tIns="0" rIns="0" bIns="0" rtlCol="0"/>
            <a:lstStyle/>
            <a:p>
              <a:endParaRPr/>
            </a:p>
          </p:txBody>
        </p:sp>
        <p:sp>
          <p:nvSpPr>
            <p:cNvPr id="20" name="object 20"/>
            <p:cNvSpPr/>
            <p:nvPr/>
          </p:nvSpPr>
          <p:spPr>
            <a:xfrm>
              <a:off x="5036819" y="4144009"/>
              <a:ext cx="929640" cy="928369"/>
            </a:xfrm>
            <a:custGeom>
              <a:avLst/>
              <a:gdLst/>
              <a:ahLst/>
              <a:cxnLst/>
              <a:rect l="l" t="t" r="r" b="b"/>
              <a:pathLst>
                <a:path w="929639" h="928370">
                  <a:moveTo>
                    <a:pt x="464819" y="928369"/>
                  </a:moveTo>
                  <a:lnTo>
                    <a:pt x="417323" y="925968"/>
                  </a:lnTo>
                  <a:lnTo>
                    <a:pt x="371192" y="918919"/>
                  </a:lnTo>
                  <a:lnTo>
                    <a:pt x="326660" y="907457"/>
                  </a:lnTo>
                  <a:lnTo>
                    <a:pt x="283964" y="891817"/>
                  </a:lnTo>
                  <a:lnTo>
                    <a:pt x="243335" y="872233"/>
                  </a:lnTo>
                  <a:lnTo>
                    <a:pt x="205010" y="848940"/>
                  </a:lnTo>
                  <a:lnTo>
                    <a:pt x="169223" y="822171"/>
                  </a:lnTo>
                  <a:lnTo>
                    <a:pt x="136207" y="792162"/>
                  </a:lnTo>
                  <a:lnTo>
                    <a:pt x="106198" y="759146"/>
                  </a:lnTo>
                  <a:lnTo>
                    <a:pt x="79429" y="723359"/>
                  </a:lnTo>
                  <a:lnTo>
                    <a:pt x="56136" y="685034"/>
                  </a:lnTo>
                  <a:lnTo>
                    <a:pt x="36552" y="644405"/>
                  </a:lnTo>
                  <a:lnTo>
                    <a:pt x="20912" y="601709"/>
                  </a:lnTo>
                  <a:lnTo>
                    <a:pt x="9450" y="557177"/>
                  </a:lnTo>
                  <a:lnTo>
                    <a:pt x="2401" y="511046"/>
                  </a:lnTo>
                  <a:lnTo>
                    <a:pt x="0" y="463550"/>
                  </a:lnTo>
                  <a:lnTo>
                    <a:pt x="2401" y="416276"/>
                  </a:lnTo>
                  <a:lnTo>
                    <a:pt x="9450" y="370341"/>
                  </a:lnTo>
                  <a:lnTo>
                    <a:pt x="20912" y="325979"/>
                  </a:lnTo>
                  <a:lnTo>
                    <a:pt x="36552" y="283428"/>
                  </a:lnTo>
                  <a:lnTo>
                    <a:pt x="56136" y="242923"/>
                  </a:lnTo>
                  <a:lnTo>
                    <a:pt x="79429" y="204700"/>
                  </a:lnTo>
                  <a:lnTo>
                    <a:pt x="106198" y="168997"/>
                  </a:lnTo>
                  <a:lnTo>
                    <a:pt x="136207" y="136048"/>
                  </a:lnTo>
                  <a:lnTo>
                    <a:pt x="169223" y="106091"/>
                  </a:lnTo>
                  <a:lnTo>
                    <a:pt x="205010" y="79362"/>
                  </a:lnTo>
                  <a:lnTo>
                    <a:pt x="243335" y="56097"/>
                  </a:lnTo>
                  <a:lnTo>
                    <a:pt x="283964" y="36532"/>
                  </a:lnTo>
                  <a:lnTo>
                    <a:pt x="326660" y="20903"/>
                  </a:lnTo>
                  <a:lnTo>
                    <a:pt x="371192" y="9448"/>
                  </a:lnTo>
                  <a:lnTo>
                    <a:pt x="417323" y="2401"/>
                  </a:lnTo>
                  <a:lnTo>
                    <a:pt x="464819" y="0"/>
                  </a:lnTo>
                  <a:lnTo>
                    <a:pt x="512316" y="2401"/>
                  </a:lnTo>
                  <a:lnTo>
                    <a:pt x="558447" y="9448"/>
                  </a:lnTo>
                  <a:lnTo>
                    <a:pt x="602979" y="20903"/>
                  </a:lnTo>
                  <a:lnTo>
                    <a:pt x="645675" y="36532"/>
                  </a:lnTo>
                  <a:lnTo>
                    <a:pt x="686304" y="56097"/>
                  </a:lnTo>
                  <a:lnTo>
                    <a:pt x="724629" y="79362"/>
                  </a:lnTo>
                  <a:lnTo>
                    <a:pt x="760416" y="106091"/>
                  </a:lnTo>
                  <a:lnTo>
                    <a:pt x="793432" y="136048"/>
                  </a:lnTo>
                  <a:lnTo>
                    <a:pt x="823441" y="168997"/>
                  </a:lnTo>
                  <a:lnTo>
                    <a:pt x="850210" y="204700"/>
                  </a:lnTo>
                  <a:lnTo>
                    <a:pt x="873503" y="242923"/>
                  </a:lnTo>
                  <a:lnTo>
                    <a:pt x="893087" y="283428"/>
                  </a:lnTo>
                  <a:lnTo>
                    <a:pt x="908727" y="325979"/>
                  </a:lnTo>
                  <a:lnTo>
                    <a:pt x="920189" y="370341"/>
                  </a:lnTo>
                  <a:lnTo>
                    <a:pt x="927238" y="416276"/>
                  </a:lnTo>
                  <a:lnTo>
                    <a:pt x="929639" y="463550"/>
                  </a:lnTo>
                  <a:lnTo>
                    <a:pt x="927238" y="511046"/>
                  </a:lnTo>
                  <a:lnTo>
                    <a:pt x="920189" y="557177"/>
                  </a:lnTo>
                  <a:lnTo>
                    <a:pt x="908727" y="601709"/>
                  </a:lnTo>
                  <a:lnTo>
                    <a:pt x="893087" y="644405"/>
                  </a:lnTo>
                  <a:lnTo>
                    <a:pt x="873503" y="685034"/>
                  </a:lnTo>
                  <a:lnTo>
                    <a:pt x="850210" y="723359"/>
                  </a:lnTo>
                  <a:lnTo>
                    <a:pt x="823441" y="759146"/>
                  </a:lnTo>
                  <a:lnTo>
                    <a:pt x="793432" y="792162"/>
                  </a:lnTo>
                  <a:lnTo>
                    <a:pt x="760416" y="822171"/>
                  </a:lnTo>
                  <a:lnTo>
                    <a:pt x="724629" y="848940"/>
                  </a:lnTo>
                  <a:lnTo>
                    <a:pt x="686304" y="872233"/>
                  </a:lnTo>
                  <a:lnTo>
                    <a:pt x="645675" y="891817"/>
                  </a:lnTo>
                  <a:lnTo>
                    <a:pt x="602979" y="907457"/>
                  </a:lnTo>
                  <a:lnTo>
                    <a:pt x="558447" y="918919"/>
                  </a:lnTo>
                  <a:lnTo>
                    <a:pt x="512316" y="925968"/>
                  </a:lnTo>
                  <a:lnTo>
                    <a:pt x="464819" y="928369"/>
                  </a:lnTo>
                  <a:close/>
                </a:path>
              </a:pathLst>
            </a:custGeom>
            <a:ln w="9344">
              <a:solidFill>
                <a:srgbClr val="FFFFFF"/>
              </a:solidFill>
            </a:ln>
          </p:spPr>
          <p:txBody>
            <a:bodyPr wrap="square" lIns="0" tIns="0" rIns="0" bIns="0" rtlCol="0"/>
            <a:lstStyle/>
            <a:p>
              <a:endParaRPr/>
            </a:p>
          </p:txBody>
        </p:sp>
      </p:grpSp>
      <p:sp>
        <p:nvSpPr>
          <p:cNvPr id="21" name="object 21"/>
          <p:cNvSpPr txBox="1"/>
          <p:nvPr/>
        </p:nvSpPr>
        <p:spPr>
          <a:xfrm>
            <a:off x="5265420" y="4457700"/>
            <a:ext cx="47180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Times New Roman"/>
                <a:cs typeface="Times New Roman"/>
              </a:rPr>
              <a:t>G</a:t>
            </a:r>
            <a:r>
              <a:rPr sz="1800" b="1" dirty="0">
                <a:solidFill>
                  <a:srgbClr val="FFFFFF"/>
                </a:solidFill>
                <a:latin typeface="Times New Roman"/>
                <a:cs typeface="Times New Roman"/>
              </a:rPr>
              <a:t>PS</a:t>
            </a:r>
            <a:endParaRPr sz="1800">
              <a:latin typeface="Times New Roman"/>
              <a:cs typeface="Times New Roman"/>
            </a:endParaRPr>
          </a:p>
        </p:txBody>
      </p:sp>
      <p:sp>
        <p:nvSpPr>
          <p:cNvPr id="22" name="object 22"/>
          <p:cNvSpPr txBox="1"/>
          <p:nvPr/>
        </p:nvSpPr>
        <p:spPr>
          <a:xfrm>
            <a:off x="2208528" y="2167890"/>
            <a:ext cx="3277871"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Three major</a:t>
            </a:r>
            <a:r>
              <a:rPr sz="2800" spc="-75" dirty="0">
                <a:latin typeface="Times New Roman"/>
                <a:cs typeface="Times New Roman"/>
              </a:rPr>
              <a:t> </a:t>
            </a:r>
            <a:r>
              <a:rPr sz="2800" dirty="0">
                <a:latin typeface="Times New Roman"/>
                <a:cs typeface="Times New Roman"/>
              </a:rPr>
              <a:t>segments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685800"/>
            <a:ext cx="3373754" cy="1090042"/>
          </a:xfrm>
          <a:prstGeom prst="rect">
            <a:avLst/>
          </a:prstGeom>
        </p:spPr>
        <p:txBody>
          <a:bodyPr vert="horz" wrap="square" lIns="0" tIns="12700" rIns="0" bIns="0" rtlCol="0">
            <a:spAutoFit/>
          </a:bodyPr>
          <a:lstStyle/>
          <a:p>
            <a:pPr marL="12700">
              <a:lnSpc>
                <a:spcPct val="100000"/>
              </a:lnSpc>
              <a:spcBef>
                <a:spcPts val="100"/>
              </a:spcBef>
            </a:pPr>
            <a:r>
              <a:rPr lang="en-IN" sz="3500" spc="-5" dirty="0" smtClean="0"/>
              <a:t>WORKING</a:t>
            </a:r>
            <a:br>
              <a:rPr lang="en-IN" sz="3500" spc="-5" dirty="0" smtClean="0"/>
            </a:br>
            <a:endParaRPr sz="3500" dirty="0"/>
          </a:p>
        </p:txBody>
      </p:sp>
      <p:sp>
        <p:nvSpPr>
          <p:cNvPr id="3" name="object 3"/>
          <p:cNvSpPr/>
          <p:nvPr/>
        </p:nvSpPr>
        <p:spPr>
          <a:xfrm>
            <a:off x="1524000" y="1752600"/>
            <a:ext cx="6496050" cy="413257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808" y="840740"/>
            <a:ext cx="6473192" cy="612988"/>
          </a:xfrm>
          <a:prstGeom prst="rect">
            <a:avLst/>
          </a:prstGeom>
        </p:spPr>
        <p:txBody>
          <a:bodyPr vert="horz" wrap="square" lIns="0" tIns="12700" rIns="0" bIns="0" rtlCol="0">
            <a:spAutoFit/>
          </a:bodyPr>
          <a:lstStyle/>
          <a:p>
            <a:pPr marL="12700">
              <a:lnSpc>
                <a:spcPct val="100000"/>
              </a:lnSpc>
              <a:spcBef>
                <a:spcPts val="100"/>
              </a:spcBef>
            </a:pPr>
            <a:r>
              <a:rPr lang="en-IN" sz="3900" spc="-5" dirty="0" smtClean="0"/>
              <a:t>GPS </a:t>
            </a:r>
            <a:r>
              <a:rPr sz="3900" spc="-5" dirty="0" smtClean="0"/>
              <a:t>FUNCTIONALITY</a:t>
            </a:r>
            <a:endParaRPr sz="3900" dirty="0"/>
          </a:p>
        </p:txBody>
      </p:sp>
      <p:sp>
        <p:nvSpPr>
          <p:cNvPr id="3" name="object 3"/>
          <p:cNvSpPr txBox="1"/>
          <p:nvPr/>
        </p:nvSpPr>
        <p:spPr>
          <a:xfrm>
            <a:off x="765809" y="1992629"/>
            <a:ext cx="6267450" cy="2028761"/>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GPS </a:t>
            </a:r>
            <a:r>
              <a:rPr sz="1800" b="1" spc="-10" dirty="0">
                <a:latin typeface="Arial"/>
                <a:cs typeface="Arial"/>
              </a:rPr>
              <a:t>receiver </a:t>
            </a:r>
            <a:r>
              <a:rPr sz="1800" b="1" spc="-5" dirty="0">
                <a:latin typeface="Arial"/>
                <a:cs typeface="Arial"/>
              </a:rPr>
              <a:t>has </a:t>
            </a:r>
            <a:r>
              <a:rPr sz="1800" b="1" dirty="0">
                <a:latin typeface="Arial"/>
                <a:cs typeface="Arial"/>
              </a:rPr>
              <a:t>to </a:t>
            </a:r>
            <a:r>
              <a:rPr sz="1800" b="1" spc="-5" dirty="0">
                <a:latin typeface="Arial"/>
                <a:cs typeface="Arial"/>
              </a:rPr>
              <a:t>know </a:t>
            </a:r>
            <a:r>
              <a:rPr lang="en-IN" b="1" dirty="0" smtClean="0">
                <a:latin typeface="Arial"/>
                <a:cs typeface="Arial"/>
              </a:rPr>
              <a:t>these</a:t>
            </a:r>
            <a:r>
              <a:rPr sz="1800" b="1" spc="25" dirty="0" smtClean="0">
                <a:latin typeface="Arial"/>
                <a:cs typeface="Arial"/>
              </a:rPr>
              <a:t> </a:t>
            </a:r>
            <a:r>
              <a:rPr sz="1800" b="1" dirty="0">
                <a:latin typeface="Arial"/>
                <a:cs typeface="Arial"/>
              </a:rPr>
              <a:t>things:</a:t>
            </a:r>
            <a:endParaRPr sz="1800" dirty="0">
              <a:latin typeface="Arial"/>
              <a:cs typeface="Arial"/>
            </a:endParaRPr>
          </a:p>
          <a:p>
            <a:pPr>
              <a:lnSpc>
                <a:spcPct val="100000"/>
              </a:lnSpc>
            </a:pPr>
            <a:endParaRPr sz="2050" dirty="0">
              <a:latin typeface="Arial"/>
              <a:cs typeface="Arial"/>
            </a:endParaRPr>
          </a:p>
          <a:p>
            <a:pPr marL="355600" indent="-342900">
              <a:lnSpc>
                <a:spcPct val="100000"/>
              </a:lnSpc>
              <a:buClr>
                <a:srgbClr val="00FFCC"/>
              </a:buClr>
              <a:buSzPct val="80555"/>
              <a:buFont typeface="Wingdings"/>
              <a:buChar char=""/>
              <a:tabLst>
                <a:tab pos="354965" algn="l"/>
                <a:tab pos="355600" algn="l"/>
              </a:tabLst>
            </a:pPr>
            <a:r>
              <a:rPr sz="1800" b="1" dirty="0">
                <a:latin typeface="Arial"/>
                <a:cs typeface="Arial"/>
              </a:rPr>
              <a:t>The </a:t>
            </a:r>
            <a:r>
              <a:rPr sz="1800" b="1" spc="-5" dirty="0">
                <a:latin typeface="Arial"/>
                <a:cs typeface="Arial"/>
              </a:rPr>
              <a:t>location </a:t>
            </a:r>
            <a:r>
              <a:rPr sz="1800" b="1" spc="5" dirty="0">
                <a:latin typeface="Arial"/>
                <a:cs typeface="Arial"/>
              </a:rPr>
              <a:t>of </a:t>
            </a:r>
            <a:r>
              <a:rPr sz="1800" b="1" spc="-5" dirty="0">
                <a:latin typeface="Arial"/>
                <a:cs typeface="Arial"/>
              </a:rPr>
              <a:t>at </a:t>
            </a:r>
            <a:r>
              <a:rPr sz="1800" b="1" spc="-10" dirty="0">
                <a:latin typeface="Arial"/>
                <a:cs typeface="Arial"/>
              </a:rPr>
              <a:t>least </a:t>
            </a:r>
            <a:r>
              <a:rPr sz="1800" b="1" spc="-5" dirty="0">
                <a:latin typeface="Arial"/>
                <a:cs typeface="Arial"/>
              </a:rPr>
              <a:t>three satellites above</a:t>
            </a:r>
            <a:r>
              <a:rPr sz="1800" b="1" spc="25" dirty="0">
                <a:latin typeface="Arial"/>
                <a:cs typeface="Arial"/>
              </a:rPr>
              <a:t> </a:t>
            </a:r>
            <a:r>
              <a:rPr sz="1800" b="1" spc="-5" dirty="0">
                <a:latin typeface="Arial"/>
                <a:cs typeface="Arial"/>
              </a:rPr>
              <a:t>you.</a:t>
            </a:r>
            <a:endParaRPr sz="1800" dirty="0">
              <a:latin typeface="Arial"/>
              <a:cs typeface="Arial"/>
            </a:endParaRPr>
          </a:p>
          <a:p>
            <a:pPr>
              <a:lnSpc>
                <a:spcPct val="100000"/>
              </a:lnSpc>
              <a:spcBef>
                <a:spcPts val="5"/>
              </a:spcBef>
              <a:buClr>
                <a:srgbClr val="00FFCC"/>
              </a:buClr>
              <a:buFont typeface="Wingdings"/>
              <a:buChar char=""/>
            </a:pPr>
            <a:endParaRPr sz="2050" dirty="0">
              <a:latin typeface="Arial"/>
              <a:cs typeface="Arial"/>
            </a:endParaRPr>
          </a:p>
          <a:p>
            <a:pPr marL="355600" indent="-342900">
              <a:lnSpc>
                <a:spcPct val="100000"/>
              </a:lnSpc>
              <a:buClr>
                <a:srgbClr val="00FFCC"/>
              </a:buClr>
              <a:buSzPct val="80555"/>
              <a:buFont typeface="Wingdings"/>
              <a:buChar char=""/>
              <a:tabLst>
                <a:tab pos="354965" algn="l"/>
                <a:tab pos="355600" algn="l"/>
              </a:tabLst>
            </a:pPr>
            <a:r>
              <a:rPr sz="1800" b="1" dirty="0">
                <a:latin typeface="Arial"/>
                <a:cs typeface="Arial"/>
              </a:rPr>
              <a:t>The </a:t>
            </a:r>
            <a:r>
              <a:rPr sz="1800" b="1" spc="-5" dirty="0">
                <a:latin typeface="Arial"/>
                <a:cs typeface="Arial"/>
              </a:rPr>
              <a:t>distance between you and </a:t>
            </a:r>
            <a:r>
              <a:rPr sz="1800" b="1" spc="-10" dirty="0">
                <a:latin typeface="Arial"/>
                <a:cs typeface="Arial"/>
              </a:rPr>
              <a:t>each </a:t>
            </a:r>
            <a:r>
              <a:rPr sz="1800" b="1" spc="5" dirty="0">
                <a:latin typeface="Arial"/>
                <a:cs typeface="Arial"/>
              </a:rPr>
              <a:t>of </a:t>
            </a:r>
            <a:r>
              <a:rPr sz="1800" b="1" dirty="0">
                <a:latin typeface="Arial"/>
                <a:cs typeface="Arial"/>
              </a:rPr>
              <a:t>those</a:t>
            </a:r>
            <a:r>
              <a:rPr sz="1800" b="1" spc="20" dirty="0">
                <a:latin typeface="Arial"/>
                <a:cs typeface="Arial"/>
              </a:rPr>
              <a:t> </a:t>
            </a:r>
            <a:r>
              <a:rPr sz="1800" b="1" spc="-5" dirty="0" smtClean="0">
                <a:latin typeface="Arial"/>
                <a:cs typeface="Arial"/>
              </a:rPr>
              <a:t>satellites</a:t>
            </a:r>
            <a:r>
              <a:rPr lang="en-IN" sz="1800" b="1" spc="-5" dirty="0" smtClean="0">
                <a:latin typeface="Arial"/>
                <a:cs typeface="Arial"/>
              </a:rPr>
              <a:t>. </a:t>
            </a:r>
            <a:r>
              <a:rPr lang="en-IN" b="1" spc="-5" dirty="0" smtClean="0">
                <a:latin typeface="Arial"/>
                <a:cs typeface="Arial"/>
              </a:rPr>
              <a:t>They can deal with the value of  latitude and longitude.</a:t>
            </a:r>
            <a:endParaRPr sz="1800" dirty="0">
              <a:latin typeface="Arial"/>
              <a:cs typeface="Arial"/>
            </a:endParaRPr>
          </a:p>
        </p:txBody>
      </p:sp>
      <p:sp>
        <p:nvSpPr>
          <p:cNvPr id="4" name="object 4"/>
          <p:cNvSpPr txBox="1"/>
          <p:nvPr/>
        </p:nvSpPr>
        <p:spPr>
          <a:xfrm>
            <a:off x="762000" y="4343400"/>
            <a:ext cx="162560" cy="245110"/>
          </a:xfrm>
          <a:prstGeom prst="rect">
            <a:avLst/>
          </a:prstGeom>
        </p:spPr>
        <p:txBody>
          <a:bodyPr vert="horz" wrap="square" lIns="0" tIns="11430" rIns="0" bIns="0" rtlCol="0">
            <a:spAutoFit/>
          </a:bodyPr>
          <a:lstStyle/>
          <a:p>
            <a:pPr marL="12700">
              <a:lnSpc>
                <a:spcPct val="100000"/>
              </a:lnSpc>
              <a:spcBef>
                <a:spcPts val="90"/>
              </a:spcBef>
            </a:pPr>
            <a:r>
              <a:rPr sz="1450" spc="-10" dirty="0">
                <a:solidFill>
                  <a:srgbClr val="00FFCC"/>
                </a:solidFill>
                <a:latin typeface="Wingdings"/>
                <a:cs typeface="Wingdings"/>
              </a:rPr>
              <a:t></a:t>
            </a:r>
            <a:endParaRPr sz="1450" dirty="0">
              <a:latin typeface="Wingdings"/>
              <a:cs typeface="Wingdings"/>
            </a:endParaRPr>
          </a:p>
        </p:txBody>
      </p:sp>
      <p:sp>
        <p:nvSpPr>
          <p:cNvPr id="5" name="object 5"/>
          <p:cNvSpPr txBox="1"/>
          <p:nvPr/>
        </p:nvSpPr>
        <p:spPr>
          <a:xfrm>
            <a:off x="1108710" y="4001770"/>
            <a:ext cx="7276465" cy="1045158"/>
          </a:xfrm>
          <a:prstGeom prst="rect">
            <a:avLst/>
          </a:prstGeom>
        </p:spPr>
        <p:txBody>
          <a:bodyPr vert="horz" wrap="square" lIns="0" tIns="57150" rIns="0" bIns="0" rtlCol="0">
            <a:spAutoFit/>
          </a:bodyPr>
          <a:lstStyle/>
          <a:p>
            <a:pPr marL="12700" marR="5080">
              <a:lnSpc>
                <a:spcPts val="1810"/>
              </a:lnSpc>
              <a:spcBef>
                <a:spcPts val="450"/>
              </a:spcBef>
            </a:pPr>
            <a:endParaRPr lang="en-IN" sz="1800" b="1" dirty="0" smtClean="0">
              <a:latin typeface="Arial"/>
              <a:cs typeface="Arial"/>
            </a:endParaRPr>
          </a:p>
          <a:p>
            <a:pPr marL="12700" marR="5080">
              <a:lnSpc>
                <a:spcPts val="1810"/>
              </a:lnSpc>
              <a:spcBef>
                <a:spcPts val="450"/>
              </a:spcBef>
            </a:pPr>
            <a:r>
              <a:rPr sz="1800" b="1" dirty="0" smtClean="0">
                <a:latin typeface="Arial"/>
                <a:cs typeface="Arial"/>
              </a:rPr>
              <a:t>A </a:t>
            </a:r>
            <a:r>
              <a:rPr sz="1800" b="1" dirty="0">
                <a:latin typeface="Arial"/>
                <a:cs typeface="Arial"/>
              </a:rPr>
              <a:t>GPS </a:t>
            </a:r>
            <a:r>
              <a:rPr sz="1800" b="1" spc="-10" dirty="0">
                <a:latin typeface="Arial"/>
                <a:cs typeface="Arial"/>
              </a:rPr>
              <a:t>receiver's </a:t>
            </a:r>
            <a:r>
              <a:rPr sz="1800" b="1" dirty="0">
                <a:latin typeface="Arial"/>
                <a:cs typeface="Arial"/>
              </a:rPr>
              <a:t>job is to </a:t>
            </a:r>
            <a:r>
              <a:rPr sz="1800" b="1" spc="-5" dirty="0">
                <a:latin typeface="Arial"/>
                <a:cs typeface="Arial"/>
              </a:rPr>
              <a:t>locate three </a:t>
            </a:r>
            <a:r>
              <a:rPr sz="1800" b="1" dirty="0">
                <a:latin typeface="Arial"/>
                <a:cs typeface="Arial"/>
              </a:rPr>
              <a:t>or </a:t>
            </a:r>
            <a:r>
              <a:rPr sz="1800" b="1" spc="-5" dirty="0">
                <a:latin typeface="Arial"/>
                <a:cs typeface="Arial"/>
              </a:rPr>
              <a:t>more </a:t>
            </a:r>
            <a:r>
              <a:rPr sz="1800" b="1" dirty="0">
                <a:latin typeface="Arial"/>
                <a:cs typeface="Arial"/>
              </a:rPr>
              <a:t>GPS </a:t>
            </a:r>
            <a:r>
              <a:rPr sz="1800" b="1" spc="-5" dirty="0">
                <a:latin typeface="Arial"/>
                <a:cs typeface="Arial"/>
              </a:rPr>
              <a:t>satellites,  </a:t>
            </a:r>
            <a:r>
              <a:rPr sz="1800" b="1" dirty="0">
                <a:latin typeface="Arial"/>
                <a:cs typeface="Arial"/>
              </a:rPr>
              <a:t>figure out the </a:t>
            </a:r>
            <a:r>
              <a:rPr sz="1800" b="1" spc="-5" dirty="0">
                <a:latin typeface="Arial"/>
                <a:cs typeface="Arial"/>
              </a:rPr>
              <a:t>distance </a:t>
            </a:r>
            <a:r>
              <a:rPr sz="1800" b="1" dirty="0">
                <a:latin typeface="Arial"/>
                <a:cs typeface="Arial"/>
              </a:rPr>
              <a:t>to </a:t>
            </a:r>
            <a:r>
              <a:rPr sz="1800" b="1" spc="-5" dirty="0">
                <a:latin typeface="Arial"/>
                <a:cs typeface="Arial"/>
              </a:rPr>
              <a:t>each, and use </a:t>
            </a:r>
            <a:r>
              <a:rPr sz="1800" b="1" dirty="0">
                <a:latin typeface="Arial"/>
                <a:cs typeface="Arial"/>
              </a:rPr>
              <a:t>this </a:t>
            </a:r>
            <a:r>
              <a:rPr sz="1800" b="1" spc="-5" dirty="0">
                <a:latin typeface="Arial"/>
                <a:cs typeface="Arial"/>
              </a:rPr>
              <a:t>information </a:t>
            </a:r>
            <a:r>
              <a:rPr sz="1800" b="1" dirty="0">
                <a:latin typeface="Arial"/>
                <a:cs typeface="Arial"/>
              </a:rPr>
              <a:t>to </a:t>
            </a:r>
            <a:r>
              <a:rPr sz="1800" b="1" spc="-5" dirty="0">
                <a:latin typeface="Arial"/>
                <a:cs typeface="Arial"/>
              </a:rPr>
              <a:t>deduce  </a:t>
            </a:r>
            <a:r>
              <a:rPr sz="1800" b="1" dirty="0">
                <a:latin typeface="Arial"/>
                <a:cs typeface="Arial"/>
              </a:rPr>
              <a:t>its own</a:t>
            </a:r>
            <a:r>
              <a:rPr sz="1800" b="1" spc="5" dirty="0">
                <a:latin typeface="Arial"/>
                <a:cs typeface="Arial"/>
              </a:rPr>
              <a:t> </a:t>
            </a:r>
            <a:r>
              <a:rPr sz="1800" b="1" spc="-5" dirty="0">
                <a:latin typeface="Arial"/>
                <a:cs typeface="Arial"/>
              </a:rPr>
              <a:t>location.</a:t>
            </a:r>
            <a:endParaRPr sz="1800" dirty="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809" y="1519867"/>
            <a:ext cx="8073391" cy="689932"/>
          </a:xfrm>
          <a:prstGeom prst="rect">
            <a:avLst/>
          </a:prstGeom>
        </p:spPr>
        <p:txBody>
          <a:bodyPr vert="horz" wrap="square" lIns="0" tIns="12700" rIns="0" bIns="0" rtlCol="0">
            <a:spAutoFit/>
          </a:bodyPr>
          <a:lstStyle/>
          <a:p>
            <a:pPr marL="12700">
              <a:lnSpc>
                <a:spcPct val="100000"/>
              </a:lnSpc>
              <a:spcBef>
                <a:spcPts val="100"/>
              </a:spcBef>
            </a:pPr>
            <a:r>
              <a:rPr sz="4400" spc="-30" dirty="0" smtClean="0"/>
              <a:t> </a:t>
            </a:r>
            <a:r>
              <a:rPr sz="4400" spc="-5" dirty="0"/>
              <a:t>APPLICATION</a:t>
            </a:r>
            <a:endParaRPr sz="4400" dirty="0"/>
          </a:p>
        </p:txBody>
      </p:sp>
      <p:sp>
        <p:nvSpPr>
          <p:cNvPr id="7" name="object 7"/>
          <p:cNvSpPr txBox="1"/>
          <p:nvPr/>
        </p:nvSpPr>
        <p:spPr>
          <a:xfrm>
            <a:off x="765809" y="3274060"/>
            <a:ext cx="162560" cy="245110"/>
          </a:xfrm>
          <a:prstGeom prst="rect">
            <a:avLst/>
          </a:prstGeom>
        </p:spPr>
        <p:txBody>
          <a:bodyPr vert="horz" wrap="square" lIns="0" tIns="11430" rIns="0" bIns="0" rtlCol="0">
            <a:spAutoFit/>
          </a:bodyPr>
          <a:lstStyle/>
          <a:p>
            <a:pPr marL="12700">
              <a:lnSpc>
                <a:spcPct val="100000"/>
              </a:lnSpc>
              <a:spcBef>
                <a:spcPts val="90"/>
              </a:spcBef>
            </a:pPr>
            <a:r>
              <a:rPr sz="1450" spc="-10" dirty="0">
                <a:solidFill>
                  <a:srgbClr val="00FFCC"/>
                </a:solidFill>
                <a:latin typeface="Wingdings"/>
                <a:cs typeface="Wingdings"/>
              </a:rPr>
              <a:t></a:t>
            </a:r>
            <a:endParaRPr sz="1450">
              <a:latin typeface="Wingdings"/>
              <a:cs typeface="Wingdings"/>
            </a:endParaRPr>
          </a:p>
        </p:txBody>
      </p:sp>
      <p:sp>
        <p:nvSpPr>
          <p:cNvPr id="8" name="object 8"/>
          <p:cNvSpPr txBox="1"/>
          <p:nvPr/>
        </p:nvSpPr>
        <p:spPr>
          <a:xfrm>
            <a:off x="1108710" y="3244850"/>
            <a:ext cx="3158490" cy="443711"/>
          </a:xfrm>
          <a:prstGeom prst="rect">
            <a:avLst/>
          </a:prstGeom>
        </p:spPr>
        <p:txBody>
          <a:bodyPr vert="horz" wrap="square" lIns="0" tIns="12700" rIns="0" bIns="0" rtlCol="0">
            <a:spAutoFit/>
          </a:bodyPr>
          <a:lstStyle/>
          <a:p>
            <a:pPr marL="12700">
              <a:lnSpc>
                <a:spcPct val="100000"/>
              </a:lnSpc>
              <a:spcBef>
                <a:spcPts val="100"/>
              </a:spcBef>
            </a:pPr>
            <a:r>
              <a:rPr sz="2800" b="1" dirty="0">
                <a:latin typeface="Arial"/>
                <a:cs typeface="Arial"/>
              </a:rPr>
              <a:t>GPS </a:t>
            </a:r>
            <a:r>
              <a:rPr sz="2800" b="1" spc="-5" dirty="0">
                <a:latin typeface="Arial"/>
                <a:cs typeface="Arial"/>
              </a:rPr>
              <a:t>Data</a:t>
            </a:r>
            <a:r>
              <a:rPr sz="2800" b="1" spc="-75" dirty="0">
                <a:latin typeface="Arial"/>
                <a:cs typeface="Arial"/>
              </a:rPr>
              <a:t> </a:t>
            </a:r>
            <a:r>
              <a:rPr sz="2800" b="1" dirty="0">
                <a:latin typeface="Arial"/>
                <a:cs typeface="Arial"/>
              </a:rPr>
              <a:t>Logging</a:t>
            </a:r>
            <a:endParaRPr sz="2800" dirty="0">
              <a:latin typeface="Arial"/>
              <a:cs typeface="Arial"/>
            </a:endParaRPr>
          </a:p>
        </p:txBody>
      </p:sp>
      <p:sp>
        <p:nvSpPr>
          <p:cNvPr id="9" name="object 9"/>
          <p:cNvSpPr txBox="1"/>
          <p:nvPr/>
        </p:nvSpPr>
        <p:spPr>
          <a:xfrm>
            <a:off x="765809" y="3898900"/>
            <a:ext cx="162560" cy="245110"/>
          </a:xfrm>
          <a:prstGeom prst="rect">
            <a:avLst/>
          </a:prstGeom>
        </p:spPr>
        <p:txBody>
          <a:bodyPr vert="horz" wrap="square" lIns="0" tIns="11430" rIns="0" bIns="0" rtlCol="0">
            <a:spAutoFit/>
          </a:bodyPr>
          <a:lstStyle/>
          <a:p>
            <a:pPr marL="12700">
              <a:lnSpc>
                <a:spcPct val="100000"/>
              </a:lnSpc>
              <a:spcBef>
                <a:spcPts val="90"/>
              </a:spcBef>
            </a:pPr>
            <a:r>
              <a:rPr sz="1450" spc="-10" dirty="0">
                <a:solidFill>
                  <a:srgbClr val="00FFCC"/>
                </a:solidFill>
                <a:latin typeface="Wingdings"/>
                <a:cs typeface="Wingdings"/>
              </a:rPr>
              <a:t></a:t>
            </a:r>
            <a:endParaRPr sz="1450">
              <a:latin typeface="Wingdings"/>
              <a:cs typeface="Wingdings"/>
            </a:endParaRPr>
          </a:p>
        </p:txBody>
      </p:sp>
      <p:sp>
        <p:nvSpPr>
          <p:cNvPr id="10" name="object 10"/>
          <p:cNvSpPr txBox="1"/>
          <p:nvPr/>
        </p:nvSpPr>
        <p:spPr>
          <a:xfrm>
            <a:off x="1108710" y="3869690"/>
            <a:ext cx="4606290"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Arial"/>
                <a:cs typeface="Arial"/>
              </a:rPr>
              <a:t>Real </a:t>
            </a:r>
            <a:r>
              <a:rPr sz="2800" b="1" spc="-5" dirty="0">
                <a:latin typeface="Arial"/>
                <a:cs typeface="Arial"/>
              </a:rPr>
              <a:t>Time</a:t>
            </a:r>
            <a:r>
              <a:rPr sz="2800" b="1" spc="-40" dirty="0">
                <a:latin typeface="Arial"/>
                <a:cs typeface="Arial"/>
              </a:rPr>
              <a:t> </a:t>
            </a:r>
            <a:r>
              <a:rPr sz="2800" b="1" spc="-5" dirty="0">
                <a:latin typeface="Arial"/>
                <a:cs typeface="Arial"/>
              </a:rPr>
              <a:t>Tracking</a:t>
            </a:r>
            <a:endParaRPr sz="2800" dirty="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183880" cy="1051560"/>
          </a:xfrm>
        </p:spPr>
        <p:txBody>
          <a:bodyPr/>
          <a:lstStyle/>
          <a:p>
            <a:r>
              <a:rPr lang="en-IN" dirty="0" smtClean="0"/>
              <a:t>Advantages </a:t>
            </a:r>
            <a:endParaRPr lang="en-US" dirty="0"/>
          </a:p>
        </p:txBody>
      </p:sp>
      <p:sp>
        <p:nvSpPr>
          <p:cNvPr id="3" name="Content Placeholder 2"/>
          <p:cNvSpPr>
            <a:spLocks noGrp="1"/>
          </p:cNvSpPr>
          <p:nvPr>
            <p:ph idx="1"/>
          </p:nvPr>
        </p:nvSpPr>
        <p:spPr>
          <a:xfrm>
            <a:off x="457200" y="2057400"/>
            <a:ext cx="8183880" cy="4187952"/>
          </a:xfrm>
        </p:spPr>
        <p:txBody>
          <a:bodyPr>
            <a:normAutofit/>
          </a:bodyPr>
          <a:lstStyle/>
          <a:p>
            <a:r>
              <a:rPr lang="en-IN" sz="2000" dirty="0" smtClean="0"/>
              <a:t>Wearable devices are too costly so we can simply use this mobile application which have same features as the wearable devices.</a:t>
            </a:r>
          </a:p>
          <a:p>
            <a:endParaRPr lang="en-IN" sz="2000" dirty="0" smtClean="0"/>
          </a:p>
          <a:p>
            <a:endParaRPr lang="en-IN" sz="2000" dirty="0" smtClean="0"/>
          </a:p>
          <a:p>
            <a:r>
              <a:rPr lang="en-IN" sz="2000" dirty="0" smtClean="0"/>
              <a:t>For security reasons this application is best for women, there are so many plans and ideas that are run by government and telecom companies but they are not sufficient. Thus, this application is useful to track location from starting. </a:t>
            </a:r>
          </a:p>
          <a:p>
            <a:pPr>
              <a:buNone/>
            </a:pP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653</TotalTime>
  <Words>249</Words>
  <Application>Microsoft Office PowerPoint</Application>
  <PresentationFormat>On-screen Show (4:3)</PresentationFormat>
  <Paragraphs>58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PERSON TRACKING SYSTEM</vt:lpstr>
      <vt:lpstr>AGENDA</vt:lpstr>
      <vt:lpstr>INTRODUCTION</vt:lpstr>
      <vt:lpstr>Technologies used</vt:lpstr>
      <vt:lpstr>Architecture and design of application</vt:lpstr>
      <vt:lpstr>WORKING </vt:lpstr>
      <vt:lpstr>GPS FUNCTIONALITY</vt:lpstr>
      <vt:lpstr> APPLICATION</vt:lpstr>
      <vt:lpstr>Advantages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REPEATERS</dc:title>
  <dc:creator>pdc</dc:creator>
  <cp:lastModifiedBy>hp</cp:lastModifiedBy>
  <cp:revision>23</cp:revision>
  <dcterms:created xsi:type="dcterms:W3CDTF">2020-01-18T16:44:36Z</dcterms:created>
  <dcterms:modified xsi:type="dcterms:W3CDTF">2020-01-19T04:18:11Z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2010-10-16T00:00:00Z</vt:filetime>
  </property>
  <property fmtid="{D5CDD505-2E9C-101B-9397-08002B2CF9AE}" pid="3" name="Creator">
    <vt:lpwstr>Impress</vt:lpwstr>
  </property>
  <property fmtid="{D5CDD505-2E9C-101B-9397-08002B2CF9AE}" pid="4" name="LastSaved">
    <vt:filetime>2020-01-18T00:00:00Z</vt:filetime>
  </property>
</Properties>
</file>