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BE75-3BD3-A741-1763-23634AC92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51CB7-85D0-1D50-6DC1-231A71BB7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BBB87-55CE-10F0-B04D-577AEF1F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A2A9-1F16-40FF-B01F-B59D14DECFE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614F-F473-59E6-F9B3-C46528DE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A4B54-9360-8F85-DDD5-662F1A04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F7FB-9BCB-4540-952B-6FEB38F18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D0EE-8112-619D-4F57-28B08A37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9F5DF-0468-22D4-FA8C-9C426A941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FB493-C0BF-6849-2826-FBC103BA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A2A9-1F16-40FF-B01F-B59D14DECFE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F4F8A-0B8E-06B2-ACB1-2938AD53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D9B02-4726-95F4-DB7B-34E708D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F7FB-9BCB-4540-952B-6FEB38F18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CB663-905C-E516-F6C9-DF82B1CF2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2D168-C4AD-1863-4585-0F24BAEFC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8EAA-B1F4-5230-7F79-5D775FCA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A2A9-1F16-40FF-B01F-B59D14DECFE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D6CF4-1B05-C42E-DC15-2EF591C9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BF66-6ADD-DD1D-8333-CBAD1B74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F7FB-9BCB-4540-952B-6FEB38F18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0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0754-B1BB-5CDD-16ED-461E383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A015-6048-9072-AF65-8B0F2ED8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29621-58CE-F0B7-02B8-99E241BE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A2A9-1F16-40FF-B01F-B59D14DECFE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547BE-AAFC-0484-13D2-19C992ED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DA91-FCFD-C047-04C2-4D870C2C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F7FB-9BCB-4540-952B-6FEB38F18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2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0C5B-067D-DF63-0995-1D3E7C9D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68026-E858-8DD3-6267-A4058698E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CF11-C0F2-4B66-B64E-FCC88CF9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A2A9-1F16-40FF-B01F-B59D14DECFE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3BCA5-7EF7-3462-8012-4E6B7C7D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C05F8-9B6A-2295-BAA2-F3DE2038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F7FB-9BCB-4540-952B-6FEB38F18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A7C9-F8DE-E1BE-9BD0-9A582A15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BBEAF-BE7D-0C97-3C29-A218067C0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797FE-89D5-32E8-6A1A-2B4CEDBA2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D6F38-EE2B-3804-FDFF-E355F0AE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A2A9-1F16-40FF-B01F-B59D14DECFE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1BBAF-C2F1-43DC-F41F-349829FE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A3F9F-787F-34ED-0ADB-AA3783A9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F7FB-9BCB-4540-952B-6FEB38F18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0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8474-0E3E-59E6-3ABB-479DF376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EE28-9070-FDDB-7886-AB46E130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97B24-21AB-E767-4AB7-7153A9297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880BE-84B6-4961-63A9-DD27FF3B5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270B9-32CE-6708-0353-39B1B16E3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13B06-6FEB-5F43-7429-5BD9509D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A2A9-1F16-40FF-B01F-B59D14DECFE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8B1C9-4A50-D16B-24AD-7AD6DF8B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B247B-5D70-FFCD-7889-CC4FA4B4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F7FB-9BCB-4540-952B-6FEB38F18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9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1783-EBD2-0CF3-1308-833BCC00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6279C-0DAC-27A7-CE76-9F8D0207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A2A9-1F16-40FF-B01F-B59D14DECFE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23B53-062C-F34A-B104-47257D88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8B1DA-A01D-C8F6-B5C8-BDA2FEDC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F7FB-9BCB-4540-952B-6FEB38F18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93362-9930-2386-6DF1-229DD6F7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A2A9-1F16-40FF-B01F-B59D14DECFE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5DF63-481A-4B97-6D75-4E40C1DC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C396E-DB19-880B-A19E-61CE9D05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F7FB-9BCB-4540-952B-6FEB38F18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6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15DB-F92A-600D-479F-E5E1D2CF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9DA7-53CF-1F90-2A54-0CC3FBE4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D3061-AFBD-395F-339B-A9E5DBFE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61765-1B22-5EE9-4625-5D4FF2E3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A2A9-1F16-40FF-B01F-B59D14DECFE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6B69E-093D-6800-DA56-EDEE2F3B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1C2CD-8A7A-11D2-CD51-E11AF395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F7FB-9BCB-4540-952B-6FEB38F18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C318-35AD-1CF1-751E-5C61739E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0AAD3-7AC9-841B-8E27-B1C75A490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FE6E0-704F-9C49-A9EC-86F54BE15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CC31D-E0AC-DE86-6514-E509812C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A2A9-1F16-40FF-B01F-B59D14DECFE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3AEF8-FC91-FD0A-ABD1-B573E848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30654-98EF-AB1E-8BAF-E320610A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F7FB-9BCB-4540-952B-6FEB38F18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7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67638-CD57-A8BF-569F-FABC940E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50663-A190-5803-FF4E-CD869F690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B149-C4B3-3891-DF76-25957C560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98A2A9-1F16-40FF-B01F-B59D14DECFE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257A7-A2C4-DF43-7B91-E021D5C2C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FC4AB-7CC1-B94D-0652-13E7FF1A0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BF7FB-9BCB-4540-952B-6FEB38F18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1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9B681-E6F9-4473-9F50-F419354A9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6" y="507238"/>
            <a:ext cx="3624471" cy="3845891"/>
          </a:xfrm>
        </p:spPr>
        <p:txBody>
          <a:bodyPr>
            <a:normAutofit/>
          </a:bodyPr>
          <a:lstStyle/>
          <a:p>
            <a:pPr algn="l"/>
            <a:r>
              <a:rPr lang="sv-SE" sz="5400">
                <a:solidFill>
                  <a:schemeClr val="bg1"/>
                </a:solidFill>
              </a:rPr>
              <a:t>Amazon Elastic File System (EFS) </a:t>
            </a:r>
            <a:endParaRPr lang="en-US" sz="5400">
              <a:solidFill>
                <a:schemeClr val="bg1"/>
              </a:solidFill>
            </a:endParaRPr>
          </a:p>
        </p:txBody>
      </p:sp>
      <p:pic>
        <p:nvPicPr>
          <p:cNvPr id="2050" name="Picture 2" descr="Amazon EFS | AWS Cheat Sheet">
            <a:extLst>
              <a:ext uri="{FF2B5EF4-FFF2-40B4-BE49-F238E27FC236}">
                <a16:creationId xmlns:a16="http://schemas.microsoft.com/office/drawing/2014/main" id="{26B38B88-AA18-57A6-BF6F-1137D6AB3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9199" y="2150896"/>
            <a:ext cx="4795184" cy="239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Graphic 212">
            <a:extLst>
              <a:ext uri="{FF2B5EF4-FFF2-40B4-BE49-F238E27FC236}">
                <a16:creationId xmlns:a16="http://schemas.microsoft.com/office/drawing/2014/main" id="{7FC918AD-C067-46DF-8F98-83352CB94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481489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59" name="Graphic 212">
            <a:extLst>
              <a:ext uri="{FF2B5EF4-FFF2-40B4-BE49-F238E27FC236}">
                <a16:creationId xmlns:a16="http://schemas.microsoft.com/office/drawing/2014/main" id="{3C1473DD-4042-44F9-A962-71F52BAE3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481489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EC86BE98-673F-469D-B15E-8B6305CE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2945" y="1898890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2062" name="Graphic 190">
              <a:extLst>
                <a:ext uri="{FF2B5EF4-FFF2-40B4-BE49-F238E27FC236}">
                  <a16:creationId xmlns:a16="http://schemas.microsoft.com/office/drawing/2014/main" id="{D60FC4AA-5A68-4DF2-BD89-67DB10986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066" name="Freeform: Shape 2065">
                <a:extLst>
                  <a:ext uri="{FF2B5EF4-FFF2-40B4-BE49-F238E27FC236}">
                    <a16:creationId xmlns:a16="http://schemas.microsoft.com/office/drawing/2014/main" id="{ACC71B55-3529-463E-B5AB-1011B95EF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7" name="Freeform: Shape 2066">
                <a:extLst>
                  <a:ext uri="{FF2B5EF4-FFF2-40B4-BE49-F238E27FC236}">
                    <a16:creationId xmlns:a16="http://schemas.microsoft.com/office/drawing/2014/main" id="{C7C124C6-B221-427F-ACA6-DFAC5A16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063" name="Graphic 190">
              <a:extLst>
                <a:ext uri="{FF2B5EF4-FFF2-40B4-BE49-F238E27FC236}">
                  <a16:creationId xmlns:a16="http://schemas.microsoft.com/office/drawing/2014/main" id="{93B7F476-C9DD-4DD5-94E6-FD75C5412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064" name="Freeform: Shape 2063">
                <a:extLst>
                  <a:ext uri="{FF2B5EF4-FFF2-40B4-BE49-F238E27FC236}">
                    <a16:creationId xmlns:a16="http://schemas.microsoft.com/office/drawing/2014/main" id="{CF04B155-0292-44AA-B2FB-2CD2612FA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5" name="Freeform: Shape 2064">
                <a:extLst>
                  <a:ext uri="{FF2B5EF4-FFF2-40B4-BE49-F238E27FC236}">
                    <a16:creationId xmlns:a16="http://schemas.microsoft.com/office/drawing/2014/main" id="{76E3AECF-0782-4578-957B-CDD69EDF6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F70AAE9F-D40D-4A06-A542-AB26D8AB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6676" y="4575280"/>
            <a:ext cx="1781105" cy="1781136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070" name="Graphic 4">
              <a:extLst>
                <a:ext uri="{FF2B5EF4-FFF2-40B4-BE49-F238E27FC236}">
                  <a16:creationId xmlns:a16="http://schemas.microsoft.com/office/drawing/2014/main" id="{E2BD3D1E-8A78-4CA8-A862-614FD75BD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241" name="Freeform: Shape 2240">
                <a:extLst>
                  <a:ext uri="{FF2B5EF4-FFF2-40B4-BE49-F238E27FC236}">
                    <a16:creationId xmlns:a16="http://schemas.microsoft.com/office/drawing/2014/main" id="{27EF3C4D-D9EE-433E-A50B-6D1B1A4E1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2" name="Freeform: Shape 2241">
                <a:extLst>
                  <a:ext uri="{FF2B5EF4-FFF2-40B4-BE49-F238E27FC236}">
                    <a16:creationId xmlns:a16="http://schemas.microsoft.com/office/drawing/2014/main" id="{FC4F4B86-B0F5-45AB-974A-ED0CF8038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3" name="Freeform: Shape 2242">
                <a:extLst>
                  <a:ext uri="{FF2B5EF4-FFF2-40B4-BE49-F238E27FC236}">
                    <a16:creationId xmlns:a16="http://schemas.microsoft.com/office/drawing/2014/main" id="{1ABCCAB6-2C8F-45DC-A8D3-12AE864BC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4" name="Freeform: Shape 2243">
                <a:extLst>
                  <a:ext uri="{FF2B5EF4-FFF2-40B4-BE49-F238E27FC236}">
                    <a16:creationId xmlns:a16="http://schemas.microsoft.com/office/drawing/2014/main" id="{B77B7A98-FF5E-4AE2-AA18-F9CD647D2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5" name="Freeform: Shape 2244">
                <a:extLst>
                  <a:ext uri="{FF2B5EF4-FFF2-40B4-BE49-F238E27FC236}">
                    <a16:creationId xmlns:a16="http://schemas.microsoft.com/office/drawing/2014/main" id="{1BEEA99B-FA00-47DF-A8C6-42E565ACB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6" name="Freeform: Shape 2245">
                <a:extLst>
                  <a:ext uri="{FF2B5EF4-FFF2-40B4-BE49-F238E27FC236}">
                    <a16:creationId xmlns:a16="http://schemas.microsoft.com/office/drawing/2014/main" id="{9A3073AA-0C95-49D3-ABEB-360AC0DA7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7" name="Freeform: Shape 2246">
                <a:extLst>
                  <a:ext uri="{FF2B5EF4-FFF2-40B4-BE49-F238E27FC236}">
                    <a16:creationId xmlns:a16="http://schemas.microsoft.com/office/drawing/2014/main" id="{ADDC6101-D1BA-45AD-975E-6D22FBBC8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8" name="Freeform: Shape 2247">
                <a:extLst>
                  <a:ext uri="{FF2B5EF4-FFF2-40B4-BE49-F238E27FC236}">
                    <a16:creationId xmlns:a16="http://schemas.microsoft.com/office/drawing/2014/main" id="{7F7FF84E-A790-449D-A30F-A2B32897BB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9" name="Freeform: Shape 2248">
                <a:extLst>
                  <a:ext uri="{FF2B5EF4-FFF2-40B4-BE49-F238E27FC236}">
                    <a16:creationId xmlns:a16="http://schemas.microsoft.com/office/drawing/2014/main" id="{BFAC3AB9-2115-4ABC-8F2B-669140D4B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0" name="Freeform: Shape 2249">
                <a:extLst>
                  <a:ext uri="{FF2B5EF4-FFF2-40B4-BE49-F238E27FC236}">
                    <a16:creationId xmlns:a16="http://schemas.microsoft.com/office/drawing/2014/main" id="{12209916-8238-47D3-8470-C3B6748DE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1" name="Freeform: Shape 2250">
                <a:extLst>
                  <a:ext uri="{FF2B5EF4-FFF2-40B4-BE49-F238E27FC236}">
                    <a16:creationId xmlns:a16="http://schemas.microsoft.com/office/drawing/2014/main" id="{342C4170-32C9-45C4-9A3E-3B9DFBDAB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2" name="Freeform: Shape 2251">
                <a:extLst>
                  <a:ext uri="{FF2B5EF4-FFF2-40B4-BE49-F238E27FC236}">
                    <a16:creationId xmlns:a16="http://schemas.microsoft.com/office/drawing/2014/main" id="{252EA0E9-92FF-4BC7-B847-6782E38D9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3" name="Freeform: Shape 2252">
                <a:extLst>
                  <a:ext uri="{FF2B5EF4-FFF2-40B4-BE49-F238E27FC236}">
                    <a16:creationId xmlns:a16="http://schemas.microsoft.com/office/drawing/2014/main" id="{CC5C774B-5471-455E-9173-6114DFF3E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4" name="Freeform: Shape 2253">
                <a:extLst>
                  <a:ext uri="{FF2B5EF4-FFF2-40B4-BE49-F238E27FC236}">
                    <a16:creationId xmlns:a16="http://schemas.microsoft.com/office/drawing/2014/main" id="{F8A27BFB-E943-4C45-BFA2-B1FB44802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5" name="Freeform: Shape 2254">
                <a:extLst>
                  <a:ext uri="{FF2B5EF4-FFF2-40B4-BE49-F238E27FC236}">
                    <a16:creationId xmlns:a16="http://schemas.microsoft.com/office/drawing/2014/main" id="{E10E74B4-0649-4165-A42B-5188136CB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6" name="Freeform: Shape 2255">
                <a:extLst>
                  <a:ext uri="{FF2B5EF4-FFF2-40B4-BE49-F238E27FC236}">
                    <a16:creationId xmlns:a16="http://schemas.microsoft.com/office/drawing/2014/main" id="{285DD857-084E-445B-9D21-3DDF484AE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7" name="Freeform: Shape 2256">
                <a:extLst>
                  <a:ext uri="{FF2B5EF4-FFF2-40B4-BE49-F238E27FC236}">
                    <a16:creationId xmlns:a16="http://schemas.microsoft.com/office/drawing/2014/main" id="{858EAED4-7030-4F02-8735-86B2D41F0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8" name="Freeform: Shape 2257">
                <a:extLst>
                  <a:ext uri="{FF2B5EF4-FFF2-40B4-BE49-F238E27FC236}">
                    <a16:creationId xmlns:a16="http://schemas.microsoft.com/office/drawing/2014/main" id="{FD206B85-4DBA-4A1C-BE5E-9AC09D3E8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9" name="Freeform: Shape 2258">
                <a:extLst>
                  <a:ext uri="{FF2B5EF4-FFF2-40B4-BE49-F238E27FC236}">
                    <a16:creationId xmlns:a16="http://schemas.microsoft.com/office/drawing/2014/main" id="{A9828E4E-D18A-4EB3-AA0E-6A694BAA6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0" name="Freeform: Shape 2259">
                <a:extLst>
                  <a:ext uri="{FF2B5EF4-FFF2-40B4-BE49-F238E27FC236}">
                    <a16:creationId xmlns:a16="http://schemas.microsoft.com/office/drawing/2014/main" id="{242BFF0C-9960-4037-8875-982CC6AB3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1" name="Freeform: Shape 2260">
                <a:extLst>
                  <a:ext uri="{FF2B5EF4-FFF2-40B4-BE49-F238E27FC236}">
                    <a16:creationId xmlns:a16="http://schemas.microsoft.com/office/drawing/2014/main" id="{FDC46289-4813-4C66-B74D-DA89EB5C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2" name="Freeform: Shape 2261">
                <a:extLst>
                  <a:ext uri="{FF2B5EF4-FFF2-40B4-BE49-F238E27FC236}">
                    <a16:creationId xmlns:a16="http://schemas.microsoft.com/office/drawing/2014/main" id="{DD12BBDD-E5E4-4866-BA7D-575AA15AFA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3" name="Freeform: Shape 2262">
                <a:extLst>
                  <a:ext uri="{FF2B5EF4-FFF2-40B4-BE49-F238E27FC236}">
                    <a16:creationId xmlns:a16="http://schemas.microsoft.com/office/drawing/2014/main" id="{CC7933B6-91C1-49F7-A1D2-E4C9264C71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4" name="Freeform: Shape 2263">
                <a:extLst>
                  <a:ext uri="{FF2B5EF4-FFF2-40B4-BE49-F238E27FC236}">
                    <a16:creationId xmlns:a16="http://schemas.microsoft.com/office/drawing/2014/main" id="{80F77AE0-80D0-441D-8610-15A87072DB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5" name="Freeform: Shape 2264">
                <a:extLst>
                  <a:ext uri="{FF2B5EF4-FFF2-40B4-BE49-F238E27FC236}">
                    <a16:creationId xmlns:a16="http://schemas.microsoft.com/office/drawing/2014/main" id="{369F67A5-04FD-4DC3-B5FE-E293F1D8F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6" name="Freeform: Shape 2265">
                <a:extLst>
                  <a:ext uri="{FF2B5EF4-FFF2-40B4-BE49-F238E27FC236}">
                    <a16:creationId xmlns:a16="http://schemas.microsoft.com/office/drawing/2014/main" id="{7D2FE5A5-00D9-4B46-B9C0-DF029A21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7" name="Freeform: Shape 2266">
                <a:extLst>
                  <a:ext uri="{FF2B5EF4-FFF2-40B4-BE49-F238E27FC236}">
                    <a16:creationId xmlns:a16="http://schemas.microsoft.com/office/drawing/2014/main" id="{77863FE7-D2C9-4943-8569-6BF49B87C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8" name="Freeform: Shape 2267">
                <a:extLst>
                  <a:ext uri="{FF2B5EF4-FFF2-40B4-BE49-F238E27FC236}">
                    <a16:creationId xmlns:a16="http://schemas.microsoft.com/office/drawing/2014/main" id="{A0020B1F-76BE-46B2-8D5F-A8BD90E97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9" name="Freeform: Shape 2268">
                <a:extLst>
                  <a:ext uri="{FF2B5EF4-FFF2-40B4-BE49-F238E27FC236}">
                    <a16:creationId xmlns:a16="http://schemas.microsoft.com/office/drawing/2014/main" id="{ABB9081A-5442-44FE-B224-BDBCB08C9B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0" name="Freeform: Shape 2269">
                <a:extLst>
                  <a:ext uri="{FF2B5EF4-FFF2-40B4-BE49-F238E27FC236}">
                    <a16:creationId xmlns:a16="http://schemas.microsoft.com/office/drawing/2014/main" id="{F93E179E-A593-4559-96EE-A0B232C5E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1" name="Freeform: Shape 2270">
                <a:extLst>
                  <a:ext uri="{FF2B5EF4-FFF2-40B4-BE49-F238E27FC236}">
                    <a16:creationId xmlns:a16="http://schemas.microsoft.com/office/drawing/2014/main" id="{34DF0844-A707-4E91-9663-D229B49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2" name="Freeform: Shape 2271">
                <a:extLst>
                  <a:ext uri="{FF2B5EF4-FFF2-40B4-BE49-F238E27FC236}">
                    <a16:creationId xmlns:a16="http://schemas.microsoft.com/office/drawing/2014/main" id="{C2450B49-EEBA-44E1-A402-CDDFAA21B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3" name="Freeform: Shape 2272">
                <a:extLst>
                  <a:ext uri="{FF2B5EF4-FFF2-40B4-BE49-F238E27FC236}">
                    <a16:creationId xmlns:a16="http://schemas.microsoft.com/office/drawing/2014/main" id="{A588BB7B-0B7E-44B5-BFD9-EA98377B0B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4" name="Freeform: Shape 2273">
                <a:extLst>
                  <a:ext uri="{FF2B5EF4-FFF2-40B4-BE49-F238E27FC236}">
                    <a16:creationId xmlns:a16="http://schemas.microsoft.com/office/drawing/2014/main" id="{69A29819-A120-4DE3-9885-6C9ABDEBF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5" name="Freeform: Shape 2274">
                <a:extLst>
                  <a:ext uri="{FF2B5EF4-FFF2-40B4-BE49-F238E27FC236}">
                    <a16:creationId xmlns:a16="http://schemas.microsoft.com/office/drawing/2014/main" id="{5A47B4D1-A1E7-440C-9756-62F131998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6" name="Freeform: Shape 2275">
                <a:extLst>
                  <a:ext uri="{FF2B5EF4-FFF2-40B4-BE49-F238E27FC236}">
                    <a16:creationId xmlns:a16="http://schemas.microsoft.com/office/drawing/2014/main" id="{6E37264B-D746-4A84-A8D8-C8BB60C5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7" name="Freeform: Shape 2276">
                <a:extLst>
                  <a:ext uri="{FF2B5EF4-FFF2-40B4-BE49-F238E27FC236}">
                    <a16:creationId xmlns:a16="http://schemas.microsoft.com/office/drawing/2014/main" id="{4A6A55C8-81FC-4BC1-8D9D-989098291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8" name="Freeform: Shape 2277">
                <a:extLst>
                  <a:ext uri="{FF2B5EF4-FFF2-40B4-BE49-F238E27FC236}">
                    <a16:creationId xmlns:a16="http://schemas.microsoft.com/office/drawing/2014/main" id="{25BEED62-890A-4F76-8976-080691285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9" name="Freeform: Shape 2278">
                <a:extLst>
                  <a:ext uri="{FF2B5EF4-FFF2-40B4-BE49-F238E27FC236}">
                    <a16:creationId xmlns:a16="http://schemas.microsoft.com/office/drawing/2014/main" id="{CEDB6363-D238-497C-9F62-70C379437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0" name="Freeform: Shape 2279">
                <a:extLst>
                  <a:ext uri="{FF2B5EF4-FFF2-40B4-BE49-F238E27FC236}">
                    <a16:creationId xmlns:a16="http://schemas.microsoft.com/office/drawing/2014/main" id="{E8AE52A3-EEF4-4363-8348-F0193090B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1" name="Freeform: Shape 2280">
                <a:extLst>
                  <a:ext uri="{FF2B5EF4-FFF2-40B4-BE49-F238E27FC236}">
                    <a16:creationId xmlns:a16="http://schemas.microsoft.com/office/drawing/2014/main" id="{42E43346-6294-4571-8009-00559220A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2" name="Freeform: Shape 2281">
                <a:extLst>
                  <a:ext uri="{FF2B5EF4-FFF2-40B4-BE49-F238E27FC236}">
                    <a16:creationId xmlns:a16="http://schemas.microsoft.com/office/drawing/2014/main" id="{4C9FF21F-0A57-48BD-AFA2-812BDA4AE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3" name="Freeform: Shape 2282">
                <a:extLst>
                  <a:ext uri="{FF2B5EF4-FFF2-40B4-BE49-F238E27FC236}">
                    <a16:creationId xmlns:a16="http://schemas.microsoft.com/office/drawing/2014/main" id="{92CE44D1-4355-4EA0-85D9-46B2BD634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4" name="Freeform: Shape 2283">
                <a:extLst>
                  <a:ext uri="{FF2B5EF4-FFF2-40B4-BE49-F238E27FC236}">
                    <a16:creationId xmlns:a16="http://schemas.microsoft.com/office/drawing/2014/main" id="{E05932D9-8C08-487C-BE8D-CE8D90DBE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5" name="Freeform: Shape 2284">
                <a:extLst>
                  <a:ext uri="{FF2B5EF4-FFF2-40B4-BE49-F238E27FC236}">
                    <a16:creationId xmlns:a16="http://schemas.microsoft.com/office/drawing/2014/main" id="{1956F062-CFDF-41C0-BF81-910A593926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6" name="Freeform: Shape 2285">
                <a:extLst>
                  <a:ext uri="{FF2B5EF4-FFF2-40B4-BE49-F238E27FC236}">
                    <a16:creationId xmlns:a16="http://schemas.microsoft.com/office/drawing/2014/main" id="{6EE30713-2557-4E2C-B23E-A4335296B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7" name="Freeform: Shape 2286">
                <a:extLst>
                  <a:ext uri="{FF2B5EF4-FFF2-40B4-BE49-F238E27FC236}">
                    <a16:creationId xmlns:a16="http://schemas.microsoft.com/office/drawing/2014/main" id="{713ADC1F-8ACA-4FC6-923D-A7D07F151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8" name="Freeform: Shape 2287">
                <a:extLst>
                  <a:ext uri="{FF2B5EF4-FFF2-40B4-BE49-F238E27FC236}">
                    <a16:creationId xmlns:a16="http://schemas.microsoft.com/office/drawing/2014/main" id="{9516A6B3-73B6-4736-BAD3-1BA9B19B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9" name="Freeform: Shape 2288">
                <a:extLst>
                  <a:ext uri="{FF2B5EF4-FFF2-40B4-BE49-F238E27FC236}">
                    <a16:creationId xmlns:a16="http://schemas.microsoft.com/office/drawing/2014/main" id="{66C9B3A2-34F8-463A-8F26-2DB41BC48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0" name="Freeform: Shape 2289">
                <a:extLst>
                  <a:ext uri="{FF2B5EF4-FFF2-40B4-BE49-F238E27FC236}">
                    <a16:creationId xmlns:a16="http://schemas.microsoft.com/office/drawing/2014/main" id="{D2681A1B-C5B4-4180-B839-F42F15609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1" name="Freeform: Shape 2290">
                <a:extLst>
                  <a:ext uri="{FF2B5EF4-FFF2-40B4-BE49-F238E27FC236}">
                    <a16:creationId xmlns:a16="http://schemas.microsoft.com/office/drawing/2014/main" id="{09B73E73-CAF5-466C-B476-F442DA3F6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2" name="Freeform: Shape 2291">
                <a:extLst>
                  <a:ext uri="{FF2B5EF4-FFF2-40B4-BE49-F238E27FC236}">
                    <a16:creationId xmlns:a16="http://schemas.microsoft.com/office/drawing/2014/main" id="{47DE2FFA-2AEC-4E3C-9BB5-0B4FA9B13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3" name="Freeform: Shape 2292">
                <a:extLst>
                  <a:ext uri="{FF2B5EF4-FFF2-40B4-BE49-F238E27FC236}">
                    <a16:creationId xmlns:a16="http://schemas.microsoft.com/office/drawing/2014/main" id="{707A7E41-23E9-4C4C-8C40-86AC4A286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4" name="Freeform: Shape 2293">
                <a:extLst>
                  <a:ext uri="{FF2B5EF4-FFF2-40B4-BE49-F238E27FC236}">
                    <a16:creationId xmlns:a16="http://schemas.microsoft.com/office/drawing/2014/main" id="{E0EEF3BF-23B8-4558-9496-3FBC0D450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5" name="Freeform: Shape 2294">
                <a:extLst>
                  <a:ext uri="{FF2B5EF4-FFF2-40B4-BE49-F238E27FC236}">
                    <a16:creationId xmlns:a16="http://schemas.microsoft.com/office/drawing/2014/main" id="{F23B0DE3-79D7-4B51-AA85-1D78E1D12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6" name="Freeform: Shape 2295">
                <a:extLst>
                  <a:ext uri="{FF2B5EF4-FFF2-40B4-BE49-F238E27FC236}">
                    <a16:creationId xmlns:a16="http://schemas.microsoft.com/office/drawing/2014/main" id="{66A6C48D-B42A-4213-967E-3F0F31F36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7" name="Freeform: Shape 2296">
                <a:extLst>
                  <a:ext uri="{FF2B5EF4-FFF2-40B4-BE49-F238E27FC236}">
                    <a16:creationId xmlns:a16="http://schemas.microsoft.com/office/drawing/2014/main" id="{460D8262-916E-4A41-9DA7-0416B07C1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8" name="Freeform: Shape 2297">
                <a:extLst>
                  <a:ext uri="{FF2B5EF4-FFF2-40B4-BE49-F238E27FC236}">
                    <a16:creationId xmlns:a16="http://schemas.microsoft.com/office/drawing/2014/main" id="{BDA74C8E-A290-4214-9CDC-7C81E2D300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9" name="Freeform: Shape 2298">
                <a:extLst>
                  <a:ext uri="{FF2B5EF4-FFF2-40B4-BE49-F238E27FC236}">
                    <a16:creationId xmlns:a16="http://schemas.microsoft.com/office/drawing/2014/main" id="{06F0FC8C-B053-49A4-85D1-D02E6ACC0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0" name="Freeform: Shape 2299">
                <a:extLst>
                  <a:ext uri="{FF2B5EF4-FFF2-40B4-BE49-F238E27FC236}">
                    <a16:creationId xmlns:a16="http://schemas.microsoft.com/office/drawing/2014/main" id="{EF6E20D1-B75B-4109-9863-CDF7D7B9C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1" name="Freeform: Shape 2300">
                <a:extLst>
                  <a:ext uri="{FF2B5EF4-FFF2-40B4-BE49-F238E27FC236}">
                    <a16:creationId xmlns:a16="http://schemas.microsoft.com/office/drawing/2014/main" id="{CD825563-95D0-4AF8-B76F-C3D9E5B85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2" name="Freeform: Shape 2301">
                <a:extLst>
                  <a:ext uri="{FF2B5EF4-FFF2-40B4-BE49-F238E27FC236}">
                    <a16:creationId xmlns:a16="http://schemas.microsoft.com/office/drawing/2014/main" id="{E4808768-DD68-41FD-B6C9-92A21F856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3" name="Freeform: Shape 2302">
                <a:extLst>
                  <a:ext uri="{FF2B5EF4-FFF2-40B4-BE49-F238E27FC236}">
                    <a16:creationId xmlns:a16="http://schemas.microsoft.com/office/drawing/2014/main" id="{5443C4E4-B94D-4A0F-91E2-EAEEE4333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4" name="Freeform: Shape 2303">
                <a:extLst>
                  <a:ext uri="{FF2B5EF4-FFF2-40B4-BE49-F238E27FC236}">
                    <a16:creationId xmlns:a16="http://schemas.microsoft.com/office/drawing/2014/main" id="{A7BE49C3-DF3E-40D7-AA79-31FF796D8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5" name="Freeform: Shape 2304">
                <a:extLst>
                  <a:ext uri="{FF2B5EF4-FFF2-40B4-BE49-F238E27FC236}">
                    <a16:creationId xmlns:a16="http://schemas.microsoft.com/office/drawing/2014/main" id="{296FD384-B102-4DC5-B7F8-C9CFCAFEF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6" name="Freeform: Shape 2305">
                <a:extLst>
                  <a:ext uri="{FF2B5EF4-FFF2-40B4-BE49-F238E27FC236}">
                    <a16:creationId xmlns:a16="http://schemas.microsoft.com/office/drawing/2014/main" id="{761B0F50-29B0-4715-89EA-3D67D66E9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7" name="Freeform: Shape 2306">
                <a:extLst>
                  <a:ext uri="{FF2B5EF4-FFF2-40B4-BE49-F238E27FC236}">
                    <a16:creationId xmlns:a16="http://schemas.microsoft.com/office/drawing/2014/main" id="{02EE7645-22B2-4AE6-BE83-268CF9FA9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8" name="Freeform: Shape 2307">
                <a:extLst>
                  <a:ext uri="{FF2B5EF4-FFF2-40B4-BE49-F238E27FC236}">
                    <a16:creationId xmlns:a16="http://schemas.microsoft.com/office/drawing/2014/main" id="{0FCB045A-2D48-4F00-9BBE-AE4801A71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9" name="Freeform: Shape 2308">
                <a:extLst>
                  <a:ext uri="{FF2B5EF4-FFF2-40B4-BE49-F238E27FC236}">
                    <a16:creationId xmlns:a16="http://schemas.microsoft.com/office/drawing/2014/main" id="{64C1897B-BBF3-4B8D-9EFD-B58FB97A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0" name="Freeform: Shape 2309">
                <a:extLst>
                  <a:ext uri="{FF2B5EF4-FFF2-40B4-BE49-F238E27FC236}">
                    <a16:creationId xmlns:a16="http://schemas.microsoft.com/office/drawing/2014/main" id="{8F33C9FF-51FD-4E01-A7D6-DA07904BC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1" name="Freeform: Shape 2310">
                <a:extLst>
                  <a:ext uri="{FF2B5EF4-FFF2-40B4-BE49-F238E27FC236}">
                    <a16:creationId xmlns:a16="http://schemas.microsoft.com/office/drawing/2014/main" id="{1038A907-28E4-4AC5-A3DF-03B30DDB2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2" name="Freeform: Shape 2311">
                <a:extLst>
                  <a:ext uri="{FF2B5EF4-FFF2-40B4-BE49-F238E27FC236}">
                    <a16:creationId xmlns:a16="http://schemas.microsoft.com/office/drawing/2014/main" id="{E3BE620C-6DA4-4783-88DF-F2554F8E7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3" name="Freeform: Shape 2312">
                <a:extLst>
                  <a:ext uri="{FF2B5EF4-FFF2-40B4-BE49-F238E27FC236}">
                    <a16:creationId xmlns:a16="http://schemas.microsoft.com/office/drawing/2014/main" id="{215C33E5-3C0F-413D-955F-910161E8B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4" name="Freeform: Shape 2313">
                <a:extLst>
                  <a:ext uri="{FF2B5EF4-FFF2-40B4-BE49-F238E27FC236}">
                    <a16:creationId xmlns:a16="http://schemas.microsoft.com/office/drawing/2014/main" id="{D326348F-BB03-4656-B017-00439FE3E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5" name="Freeform: Shape 2314">
                <a:extLst>
                  <a:ext uri="{FF2B5EF4-FFF2-40B4-BE49-F238E27FC236}">
                    <a16:creationId xmlns:a16="http://schemas.microsoft.com/office/drawing/2014/main" id="{20055F29-A753-4AFE-AF14-DFDE3DE48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6" name="Freeform: Shape 2315">
                <a:extLst>
                  <a:ext uri="{FF2B5EF4-FFF2-40B4-BE49-F238E27FC236}">
                    <a16:creationId xmlns:a16="http://schemas.microsoft.com/office/drawing/2014/main" id="{657EA5FB-E669-4025-9D5B-6DF78AE48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7" name="Freeform: Shape 2316">
                <a:extLst>
                  <a:ext uri="{FF2B5EF4-FFF2-40B4-BE49-F238E27FC236}">
                    <a16:creationId xmlns:a16="http://schemas.microsoft.com/office/drawing/2014/main" id="{CBD49CA9-1E94-44AC-B174-9A9337273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8" name="Freeform: Shape 2317">
                <a:extLst>
                  <a:ext uri="{FF2B5EF4-FFF2-40B4-BE49-F238E27FC236}">
                    <a16:creationId xmlns:a16="http://schemas.microsoft.com/office/drawing/2014/main" id="{558FC163-7C80-4AC8-87B6-AD07A963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9" name="Freeform: Shape 2318">
                <a:extLst>
                  <a:ext uri="{FF2B5EF4-FFF2-40B4-BE49-F238E27FC236}">
                    <a16:creationId xmlns:a16="http://schemas.microsoft.com/office/drawing/2014/main" id="{FB938ED2-0548-468C-AB68-669B0C157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0" name="Freeform: Shape 2319">
                <a:extLst>
                  <a:ext uri="{FF2B5EF4-FFF2-40B4-BE49-F238E27FC236}">
                    <a16:creationId xmlns:a16="http://schemas.microsoft.com/office/drawing/2014/main" id="{4B558214-CC40-4472-A55E-779E4D2AD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1" name="Freeform: Shape 2320">
                <a:extLst>
                  <a:ext uri="{FF2B5EF4-FFF2-40B4-BE49-F238E27FC236}">
                    <a16:creationId xmlns:a16="http://schemas.microsoft.com/office/drawing/2014/main" id="{9FA37504-C92A-4150-9A6B-9B980E25C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2" name="Freeform: Shape 2321">
                <a:extLst>
                  <a:ext uri="{FF2B5EF4-FFF2-40B4-BE49-F238E27FC236}">
                    <a16:creationId xmlns:a16="http://schemas.microsoft.com/office/drawing/2014/main" id="{F932921F-34B0-4977-B152-333409883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3" name="Freeform: Shape 2322">
                <a:extLst>
                  <a:ext uri="{FF2B5EF4-FFF2-40B4-BE49-F238E27FC236}">
                    <a16:creationId xmlns:a16="http://schemas.microsoft.com/office/drawing/2014/main" id="{CAA972F9-99BB-44A2-8161-84EC4C4E1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4" name="Freeform: Shape 2323">
                <a:extLst>
                  <a:ext uri="{FF2B5EF4-FFF2-40B4-BE49-F238E27FC236}">
                    <a16:creationId xmlns:a16="http://schemas.microsoft.com/office/drawing/2014/main" id="{B070033F-E82A-4F69-8BE0-33B88CB6C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5" name="Freeform: Shape 2324">
                <a:extLst>
                  <a:ext uri="{FF2B5EF4-FFF2-40B4-BE49-F238E27FC236}">
                    <a16:creationId xmlns:a16="http://schemas.microsoft.com/office/drawing/2014/main" id="{5B8CB3D3-5CC3-46BA-B938-EFE5283D5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6" name="Freeform: Shape 2325">
                <a:extLst>
                  <a:ext uri="{FF2B5EF4-FFF2-40B4-BE49-F238E27FC236}">
                    <a16:creationId xmlns:a16="http://schemas.microsoft.com/office/drawing/2014/main" id="{C4515117-6988-4803-B47E-D964DC19F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7" name="Freeform: Shape 2326">
                <a:extLst>
                  <a:ext uri="{FF2B5EF4-FFF2-40B4-BE49-F238E27FC236}">
                    <a16:creationId xmlns:a16="http://schemas.microsoft.com/office/drawing/2014/main" id="{0FFD108F-3434-4F6A-B5DF-B216E8102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8" name="Freeform: Shape 2327">
                <a:extLst>
                  <a:ext uri="{FF2B5EF4-FFF2-40B4-BE49-F238E27FC236}">
                    <a16:creationId xmlns:a16="http://schemas.microsoft.com/office/drawing/2014/main" id="{A74122B8-F9B6-4E3A-81B2-48070B698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9" name="Freeform: Shape 2328">
                <a:extLst>
                  <a:ext uri="{FF2B5EF4-FFF2-40B4-BE49-F238E27FC236}">
                    <a16:creationId xmlns:a16="http://schemas.microsoft.com/office/drawing/2014/main" id="{8CCA48B6-1BF9-443C-B83F-BA73DC92E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0" name="Freeform: Shape 2329">
                <a:extLst>
                  <a:ext uri="{FF2B5EF4-FFF2-40B4-BE49-F238E27FC236}">
                    <a16:creationId xmlns:a16="http://schemas.microsoft.com/office/drawing/2014/main" id="{BF6BF308-DD11-454B-9506-CB8767656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1" name="Freeform: Shape 2330">
                <a:extLst>
                  <a:ext uri="{FF2B5EF4-FFF2-40B4-BE49-F238E27FC236}">
                    <a16:creationId xmlns:a16="http://schemas.microsoft.com/office/drawing/2014/main" id="{FD69DFD3-74B3-4FFE-A6B0-2785452F6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2" name="Freeform: Shape 2331">
                <a:extLst>
                  <a:ext uri="{FF2B5EF4-FFF2-40B4-BE49-F238E27FC236}">
                    <a16:creationId xmlns:a16="http://schemas.microsoft.com/office/drawing/2014/main" id="{70235D33-B714-484D-A828-A1C2B9DA2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3" name="Freeform: Shape 2332">
                <a:extLst>
                  <a:ext uri="{FF2B5EF4-FFF2-40B4-BE49-F238E27FC236}">
                    <a16:creationId xmlns:a16="http://schemas.microsoft.com/office/drawing/2014/main" id="{1B39A86E-3D93-4519-8339-AF2E16F48A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4" name="Freeform: Shape 2333">
                <a:extLst>
                  <a:ext uri="{FF2B5EF4-FFF2-40B4-BE49-F238E27FC236}">
                    <a16:creationId xmlns:a16="http://schemas.microsoft.com/office/drawing/2014/main" id="{A473D478-5749-4AB9-84D3-B6FD2F7E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5" name="Freeform: Shape 2334">
                <a:extLst>
                  <a:ext uri="{FF2B5EF4-FFF2-40B4-BE49-F238E27FC236}">
                    <a16:creationId xmlns:a16="http://schemas.microsoft.com/office/drawing/2014/main" id="{CD8CFC12-D4F6-4413-A980-9555DB05F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6" name="Freeform: Shape 2335">
                <a:extLst>
                  <a:ext uri="{FF2B5EF4-FFF2-40B4-BE49-F238E27FC236}">
                    <a16:creationId xmlns:a16="http://schemas.microsoft.com/office/drawing/2014/main" id="{D22FB6AD-7251-460C-8F68-EC9A30FE1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7" name="Freeform: Shape 2336">
                <a:extLst>
                  <a:ext uri="{FF2B5EF4-FFF2-40B4-BE49-F238E27FC236}">
                    <a16:creationId xmlns:a16="http://schemas.microsoft.com/office/drawing/2014/main" id="{196CEA23-5605-4C36-BCE1-43F7BC7E6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8" name="Freeform: Shape 2337">
                <a:extLst>
                  <a:ext uri="{FF2B5EF4-FFF2-40B4-BE49-F238E27FC236}">
                    <a16:creationId xmlns:a16="http://schemas.microsoft.com/office/drawing/2014/main" id="{F1F2BD5B-1A74-4E54-8D22-8B01306D2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9" name="Freeform: Shape 2338">
                <a:extLst>
                  <a:ext uri="{FF2B5EF4-FFF2-40B4-BE49-F238E27FC236}">
                    <a16:creationId xmlns:a16="http://schemas.microsoft.com/office/drawing/2014/main" id="{2CB5096C-92D4-4D92-BE5E-DC9F8CE87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0" name="Freeform: Shape 2339">
                <a:extLst>
                  <a:ext uri="{FF2B5EF4-FFF2-40B4-BE49-F238E27FC236}">
                    <a16:creationId xmlns:a16="http://schemas.microsoft.com/office/drawing/2014/main" id="{4E952EA9-6EEB-4188-8280-B5941B54B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1" name="Freeform: Shape 2340">
                <a:extLst>
                  <a:ext uri="{FF2B5EF4-FFF2-40B4-BE49-F238E27FC236}">
                    <a16:creationId xmlns:a16="http://schemas.microsoft.com/office/drawing/2014/main" id="{CAF3A5A9-96B1-4099-A611-0343087806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2" name="Freeform: Shape 2341">
                <a:extLst>
                  <a:ext uri="{FF2B5EF4-FFF2-40B4-BE49-F238E27FC236}">
                    <a16:creationId xmlns:a16="http://schemas.microsoft.com/office/drawing/2014/main" id="{4690DDC6-840C-4039-A44E-2C9D11454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3" name="Freeform: Shape 2342">
                <a:extLst>
                  <a:ext uri="{FF2B5EF4-FFF2-40B4-BE49-F238E27FC236}">
                    <a16:creationId xmlns:a16="http://schemas.microsoft.com/office/drawing/2014/main" id="{00445CEA-D59C-477B-84A8-7163839581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4" name="Freeform: Shape 2343">
                <a:extLst>
                  <a:ext uri="{FF2B5EF4-FFF2-40B4-BE49-F238E27FC236}">
                    <a16:creationId xmlns:a16="http://schemas.microsoft.com/office/drawing/2014/main" id="{1D84F960-F314-41FE-8E0C-9B8DE8B5C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5" name="Freeform: Shape 2344">
                <a:extLst>
                  <a:ext uri="{FF2B5EF4-FFF2-40B4-BE49-F238E27FC236}">
                    <a16:creationId xmlns:a16="http://schemas.microsoft.com/office/drawing/2014/main" id="{F23074B2-0A5D-42D1-914E-A60316556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6" name="Freeform: Shape 2345">
                <a:extLst>
                  <a:ext uri="{FF2B5EF4-FFF2-40B4-BE49-F238E27FC236}">
                    <a16:creationId xmlns:a16="http://schemas.microsoft.com/office/drawing/2014/main" id="{6ACE5B8D-E475-4895-896B-97717639D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7" name="Freeform: Shape 2346">
                <a:extLst>
                  <a:ext uri="{FF2B5EF4-FFF2-40B4-BE49-F238E27FC236}">
                    <a16:creationId xmlns:a16="http://schemas.microsoft.com/office/drawing/2014/main" id="{D63AD73B-CAD9-48E0-89E1-1F531A9F7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8" name="Freeform: Shape 2347">
                <a:extLst>
                  <a:ext uri="{FF2B5EF4-FFF2-40B4-BE49-F238E27FC236}">
                    <a16:creationId xmlns:a16="http://schemas.microsoft.com/office/drawing/2014/main" id="{8F67E191-9D6E-46DA-982D-34D686BF6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9" name="Freeform: Shape 2348">
                <a:extLst>
                  <a:ext uri="{FF2B5EF4-FFF2-40B4-BE49-F238E27FC236}">
                    <a16:creationId xmlns:a16="http://schemas.microsoft.com/office/drawing/2014/main" id="{A3B9058F-A876-4D14-994D-2999554CF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0" name="Freeform: Shape 2349">
                <a:extLst>
                  <a:ext uri="{FF2B5EF4-FFF2-40B4-BE49-F238E27FC236}">
                    <a16:creationId xmlns:a16="http://schemas.microsoft.com/office/drawing/2014/main" id="{930DC04D-63F7-4A8B-8BA0-EBB37FBCE1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1" name="Freeform: Shape 2350">
                <a:extLst>
                  <a:ext uri="{FF2B5EF4-FFF2-40B4-BE49-F238E27FC236}">
                    <a16:creationId xmlns:a16="http://schemas.microsoft.com/office/drawing/2014/main" id="{DCAA7B2F-CAA7-487C-B9C3-550DCBD49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2" name="Freeform: Shape 2351">
                <a:extLst>
                  <a:ext uri="{FF2B5EF4-FFF2-40B4-BE49-F238E27FC236}">
                    <a16:creationId xmlns:a16="http://schemas.microsoft.com/office/drawing/2014/main" id="{A51E6295-56F4-4B47-9703-8B5C83305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3" name="Freeform: Shape 2352">
                <a:extLst>
                  <a:ext uri="{FF2B5EF4-FFF2-40B4-BE49-F238E27FC236}">
                    <a16:creationId xmlns:a16="http://schemas.microsoft.com/office/drawing/2014/main" id="{FC66FAB9-F717-484C-9F47-ABFBC94A7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4" name="Freeform: Shape 2353">
                <a:extLst>
                  <a:ext uri="{FF2B5EF4-FFF2-40B4-BE49-F238E27FC236}">
                    <a16:creationId xmlns:a16="http://schemas.microsoft.com/office/drawing/2014/main" id="{DA704F57-9070-4439-B6BB-136279857C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5" name="Freeform: Shape 2354">
                <a:extLst>
                  <a:ext uri="{FF2B5EF4-FFF2-40B4-BE49-F238E27FC236}">
                    <a16:creationId xmlns:a16="http://schemas.microsoft.com/office/drawing/2014/main" id="{66BD4C2A-A544-4628-B9B4-BC803609C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6" name="Freeform: Shape 2355">
                <a:extLst>
                  <a:ext uri="{FF2B5EF4-FFF2-40B4-BE49-F238E27FC236}">
                    <a16:creationId xmlns:a16="http://schemas.microsoft.com/office/drawing/2014/main" id="{CE9A844C-1080-4183-A980-8E298215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7" name="Freeform: Shape 2356">
                <a:extLst>
                  <a:ext uri="{FF2B5EF4-FFF2-40B4-BE49-F238E27FC236}">
                    <a16:creationId xmlns:a16="http://schemas.microsoft.com/office/drawing/2014/main" id="{92348B29-40E9-4CE2-A23C-9360144735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8" name="Freeform: Shape 2357">
                <a:extLst>
                  <a:ext uri="{FF2B5EF4-FFF2-40B4-BE49-F238E27FC236}">
                    <a16:creationId xmlns:a16="http://schemas.microsoft.com/office/drawing/2014/main" id="{9BB11EDA-F6E1-45BA-B49F-7ABDD656E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9" name="Freeform: Shape 2358">
                <a:extLst>
                  <a:ext uri="{FF2B5EF4-FFF2-40B4-BE49-F238E27FC236}">
                    <a16:creationId xmlns:a16="http://schemas.microsoft.com/office/drawing/2014/main" id="{F441DFD2-327A-4071-9249-BCAEF800D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0" name="Freeform: Shape 2359">
                <a:extLst>
                  <a:ext uri="{FF2B5EF4-FFF2-40B4-BE49-F238E27FC236}">
                    <a16:creationId xmlns:a16="http://schemas.microsoft.com/office/drawing/2014/main" id="{304F0367-9F6D-4C5F-9818-3CC35C87A4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1" name="Freeform: Shape 2360">
                <a:extLst>
                  <a:ext uri="{FF2B5EF4-FFF2-40B4-BE49-F238E27FC236}">
                    <a16:creationId xmlns:a16="http://schemas.microsoft.com/office/drawing/2014/main" id="{C967B7DB-7330-4692-AA81-CAFC51606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2" name="Freeform: Shape 2361">
                <a:extLst>
                  <a:ext uri="{FF2B5EF4-FFF2-40B4-BE49-F238E27FC236}">
                    <a16:creationId xmlns:a16="http://schemas.microsoft.com/office/drawing/2014/main" id="{57F65263-2AFD-44AD-AD61-23EC3085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3" name="Freeform: Shape 2362">
                <a:extLst>
                  <a:ext uri="{FF2B5EF4-FFF2-40B4-BE49-F238E27FC236}">
                    <a16:creationId xmlns:a16="http://schemas.microsoft.com/office/drawing/2014/main" id="{BD4C27B8-A29B-4575-9EC4-A1B7DC079A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4" name="Freeform: Shape 2363">
                <a:extLst>
                  <a:ext uri="{FF2B5EF4-FFF2-40B4-BE49-F238E27FC236}">
                    <a16:creationId xmlns:a16="http://schemas.microsoft.com/office/drawing/2014/main" id="{69107FDD-0652-42DE-97A0-264223E6D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5" name="Freeform: Shape 2364">
                <a:extLst>
                  <a:ext uri="{FF2B5EF4-FFF2-40B4-BE49-F238E27FC236}">
                    <a16:creationId xmlns:a16="http://schemas.microsoft.com/office/drawing/2014/main" id="{13688F79-032F-4291-869C-3C26B5E9F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6" name="Freeform: Shape 2365">
                <a:extLst>
                  <a:ext uri="{FF2B5EF4-FFF2-40B4-BE49-F238E27FC236}">
                    <a16:creationId xmlns:a16="http://schemas.microsoft.com/office/drawing/2014/main" id="{661A607F-AD34-4B38-87EF-D0AFBDDF3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7" name="Freeform: Shape 2366">
                <a:extLst>
                  <a:ext uri="{FF2B5EF4-FFF2-40B4-BE49-F238E27FC236}">
                    <a16:creationId xmlns:a16="http://schemas.microsoft.com/office/drawing/2014/main" id="{5694E08C-39BB-4792-B645-37D3E63B7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8" name="Freeform: Shape 2367">
                <a:extLst>
                  <a:ext uri="{FF2B5EF4-FFF2-40B4-BE49-F238E27FC236}">
                    <a16:creationId xmlns:a16="http://schemas.microsoft.com/office/drawing/2014/main" id="{0167048B-FB7B-4B7A-B679-D7974FF51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9" name="Freeform: Shape 2368">
                <a:extLst>
                  <a:ext uri="{FF2B5EF4-FFF2-40B4-BE49-F238E27FC236}">
                    <a16:creationId xmlns:a16="http://schemas.microsoft.com/office/drawing/2014/main" id="{4926B316-063E-4D72-AC12-F0953B3204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0" name="Freeform: Shape 2369">
                <a:extLst>
                  <a:ext uri="{FF2B5EF4-FFF2-40B4-BE49-F238E27FC236}">
                    <a16:creationId xmlns:a16="http://schemas.microsoft.com/office/drawing/2014/main" id="{9772A1FC-2C0F-47A6-83D6-9A4A7973D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1" name="Freeform: Shape 2370">
                <a:extLst>
                  <a:ext uri="{FF2B5EF4-FFF2-40B4-BE49-F238E27FC236}">
                    <a16:creationId xmlns:a16="http://schemas.microsoft.com/office/drawing/2014/main" id="{4DF32C85-4E56-4356-AE0F-2C8D278F0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2" name="Freeform: Shape 2371">
                <a:extLst>
                  <a:ext uri="{FF2B5EF4-FFF2-40B4-BE49-F238E27FC236}">
                    <a16:creationId xmlns:a16="http://schemas.microsoft.com/office/drawing/2014/main" id="{80ACC557-85EF-41DC-B9EC-B0C63F4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3" name="Freeform: Shape 2372">
                <a:extLst>
                  <a:ext uri="{FF2B5EF4-FFF2-40B4-BE49-F238E27FC236}">
                    <a16:creationId xmlns:a16="http://schemas.microsoft.com/office/drawing/2014/main" id="{13640E5B-764E-4718-975F-3E620288A8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4" name="Freeform: Shape 2373">
                <a:extLst>
                  <a:ext uri="{FF2B5EF4-FFF2-40B4-BE49-F238E27FC236}">
                    <a16:creationId xmlns:a16="http://schemas.microsoft.com/office/drawing/2014/main" id="{16A2EF26-7944-4D17-96AE-ABC43243A3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5" name="Freeform: Shape 2374">
                <a:extLst>
                  <a:ext uri="{FF2B5EF4-FFF2-40B4-BE49-F238E27FC236}">
                    <a16:creationId xmlns:a16="http://schemas.microsoft.com/office/drawing/2014/main" id="{5A1A1B38-0AEF-44DE-B6A5-0B60A59FC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6" name="Freeform: Shape 2375">
                <a:extLst>
                  <a:ext uri="{FF2B5EF4-FFF2-40B4-BE49-F238E27FC236}">
                    <a16:creationId xmlns:a16="http://schemas.microsoft.com/office/drawing/2014/main" id="{B94D0D12-8DCC-41BF-9225-D72CF3DF5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7" name="Freeform: Shape 2376">
                <a:extLst>
                  <a:ext uri="{FF2B5EF4-FFF2-40B4-BE49-F238E27FC236}">
                    <a16:creationId xmlns:a16="http://schemas.microsoft.com/office/drawing/2014/main" id="{B9E43D6F-7890-4F99-B7CE-C30DBDEA2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8" name="Freeform: Shape 2377">
                <a:extLst>
                  <a:ext uri="{FF2B5EF4-FFF2-40B4-BE49-F238E27FC236}">
                    <a16:creationId xmlns:a16="http://schemas.microsoft.com/office/drawing/2014/main" id="{82E7692B-A0A5-4B63-9E78-B255FCBA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9" name="Freeform: Shape 2378">
                <a:extLst>
                  <a:ext uri="{FF2B5EF4-FFF2-40B4-BE49-F238E27FC236}">
                    <a16:creationId xmlns:a16="http://schemas.microsoft.com/office/drawing/2014/main" id="{D947BA6F-304B-47B9-913C-6EF6D22B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0" name="Freeform: Shape 2379">
                <a:extLst>
                  <a:ext uri="{FF2B5EF4-FFF2-40B4-BE49-F238E27FC236}">
                    <a16:creationId xmlns:a16="http://schemas.microsoft.com/office/drawing/2014/main" id="{73AA783A-6086-4C47-8151-6085EADB0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1" name="Freeform: Shape 2380">
                <a:extLst>
                  <a:ext uri="{FF2B5EF4-FFF2-40B4-BE49-F238E27FC236}">
                    <a16:creationId xmlns:a16="http://schemas.microsoft.com/office/drawing/2014/main" id="{CCB3DC39-E9B5-49ED-B30E-2FB5651CE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2" name="Freeform: Shape 2381">
                <a:extLst>
                  <a:ext uri="{FF2B5EF4-FFF2-40B4-BE49-F238E27FC236}">
                    <a16:creationId xmlns:a16="http://schemas.microsoft.com/office/drawing/2014/main" id="{F1AB56F4-B1CC-4680-ACEF-B87EAA7DD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3" name="Freeform: Shape 2382">
                <a:extLst>
                  <a:ext uri="{FF2B5EF4-FFF2-40B4-BE49-F238E27FC236}">
                    <a16:creationId xmlns:a16="http://schemas.microsoft.com/office/drawing/2014/main" id="{433FE7BD-2D20-45C5-A447-5F0E93373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4" name="Freeform: Shape 2383">
                <a:extLst>
                  <a:ext uri="{FF2B5EF4-FFF2-40B4-BE49-F238E27FC236}">
                    <a16:creationId xmlns:a16="http://schemas.microsoft.com/office/drawing/2014/main" id="{59D9EB2A-0CB8-463E-8313-3470C29C4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5" name="Freeform: Shape 2384">
                <a:extLst>
                  <a:ext uri="{FF2B5EF4-FFF2-40B4-BE49-F238E27FC236}">
                    <a16:creationId xmlns:a16="http://schemas.microsoft.com/office/drawing/2014/main" id="{6AE0C53E-D056-4795-A700-7EBC6C9AE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6" name="Freeform: Shape 2385">
                <a:extLst>
                  <a:ext uri="{FF2B5EF4-FFF2-40B4-BE49-F238E27FC236}">
                    <a16:creationId xmlns:a16="http://schemas.microsoft.com/office/drawing/2014/main" id="{A93FCCD7-1DE2-4D8D-9071-88B245ED5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7" name="Freeform: Shape 2386">
                <a:extLst>
                  <a:ext uri="{FF2B5EF4-FFF2-40B4-BE49-F238E27FC236}">
                    <a16:creationId xmlns:a16="http://schemas.microsoft.com/office/drawing/2014/main" id="{8A140C86-8820-4678-B15E-7AECBF59A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8" name="Freeform: Shape 2387">
                <a:extLst>
                  <a:ext uri="{FF2B5EF4-FFF2-40B4-BE49-F238E27FC236}">
                    <a16:creationId xmlns:a16="http://schemas.microsoft.com/office/drawing/2014/main" id="{0BC8E0EB-69E1-484B-AE06-E57C90859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9" name="Freeform: Shape 2388">
                <a:extLst>
                  <a:ext uri="{FF2B5EF4-FFF2-40B4-BE49-F238E27FC236}">
                    <a16:creationId xmlns:a16="http://schemas.microsoft.com/office/drawing/2014/main" id="{FBC0FD0C-82A7-44BF-A997-0A9CA418A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0" name="Freeform: Shape 2389">
                <a:extLst>
                  <a:ext uri="{FF2B5EF4-FFF2-40B4-BE49-F238E27FC236}">
                    <a16:creationId xmlns:a16="http://schemas.microsoft.com/office/drawing/2014/main" id="{A7390762-8393-4F33-80E6-21BA75133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1" name="Freeform: Shape 2390">
                <a:extLst>
                  <a:ext uri="{FF2B5EF4-FFF2-40B4-BE49-F238E27FC236}">
                    <a16:creationId xmlns:a16="http://schemas.microsoft.com/office/drawing/2014/main" id="{81B7B85A-833F-464A-939B-149F84E40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2" name="Freeform: Shape 2391">
                <a:extLst>
                  <a:ext uri="{FF2B5EF4-FFF2-40B4-BE49-F238E27FC236}">
                    <a16:creationId xmlns:a16="http://schemas.microsoft.com/office/drawing/2014/main" id="{F485BF70-0F08-4E17-AFD1-6C5C7B258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3" name="Freeform: Shape 2392">
                <a:extLst>
                  <a:ext uri="{FF2B5EF4-FFF2-40B4-BE49-F238E27FC236}">
                    <a16:creationId xmlns:a16="http://schemas.microsoft.com/office/drawing/2014/main" id="{13C387DD-897C-4282-BEED-6E0BE3286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4" name="Freeform: Shape 2393">
                <a:extLst>
                  <a:ext uri="{FF2B5EF4-FFF2-40B4-BE49-F238E27FC236}">
                    <a16:creationId xmlns:a16="http://schemas.microsoft.com/office/drawing/2014/main" id="{1C79F195-D52B-4E48-A9FF-F07425611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5" name="Freeform: Shape 2394">
                <a:extLst>
                  <a:ext uri="{FF2B5EF4-FFF2-40B4-BE49-F238E27FC236}">
                    <a16:creationId xmlns:a16="http://schemas.microsoft.com/office/drawing/2014/main" id="{F445D0FA-966F-400A-AC8D-8CAAF02E6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6" name="Freeform: Shape 2395">
                <a:extLst>
                  <a:ext uri="{FF2B5EF4-FFF2-40B4-BE49-F238E27FC236}">
                    <a16:creationId xmlns:a16="http://schemas.microsoft.com/office/drawing/2014/main" id="{376ECD94-6896-441C-AA44-A4F57F021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7" name="Freeform: Shape 2396">
                <a:extLst>
                  <a:ext uri="{FF2B5EF4-FFF2-40B4-BE49-F238E27FC236}">
                    <a16:creationId xmlns:a16="http://schemas.microsoft.com/office/drawing/2014/main" id="{FC92C350-CAD6-4C2E-A65E-E94F58C3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8" name="Freeform: Shape 2397">
                <a:extLst>
                  <a:ext uri="{FF2B5EF4-FFF2-40B4-BE49-F238E27FC236}">
                    <a16:creationId xmlns:a16="http://schemas.microsoft.com/office/drawing/2014/main" id="{E71598A5-7F8D-4836-B6FC-F1D158278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9" name="Freeform: Shape 2398">
                <a:extLst>
                  <a:ext uri="{FF2B5EF4-FFF2-40B4-BE49-F238E27FC236}">
                    <a16:creationId xmlns:a16="http://schemas.microsoft.com/office/drawing/2014/main" id="{BDCB0F85-A6C5-4E65-8F0A-52671EB3D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0" name="Freeform: Shape 2399">
                <a:extLst>
                  <a:ext uri="{FF2B5EF4-FFF2-40B4-BE49-F238E27FC236}">
                    <a16:creationId xmlns:a16="http://schemas.microsoft.com/office/drawing/2014/main" id="{87FFBD54-2EF4-448F-96C7-157A3C6AD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1" name="Freeform: Shape 2400">
                <a:extLst>
                  <a:ext uri="{FF2B5EF4-FFF2-40B4-BE49-F238E27FC236}">
                    <a16:creationId xmlns:a16="http://schemas.microsoft.com/office/drawing/2014/main" id="{CAEA2FD7-C9B8-45B4-BEFC-977053FB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2" name="Freeform: Shape 2401">
                <a:extLst>
                  <a:ext uri="{FF2B5EF4-FFF2-40B4-BE49-F238E27FC236}">
                    <a16:creationId xmlns:a16="http://schemas.microsoft.com/office/drawing/2014/main" id="{FF912821-388F-422F-B692-31B5E6DE7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3" name="Freeform: Shape 2402">
                <a:extLst>
                  <a:ext uri="{FF2B5EF4-FFF2-40B4-BE49-F238E27FC236}">
                    <a16:creationId xmlns:a16="http://schemas.microsoft.com/office/drawing/2014/main" id="{F263D211-562D-46EA-AE01-7B1EDBF71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4" name="Freeform: Shape 2403">
                <a:extLst>
                  <a:ext uri="{FF2B5EF4-FFF2-40B4-BE49-F238E27FC236}">
                    <a16:creationId xmlns:a16="http://schemas.microsoft.com/office/drawing/2014/main" id="{800610A8-10E1-40B1-ABDE-A9D3EEADD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5" name="Freeform: Shape 2404">
                <a:extLst>
                  <a:ext uri="{FF2B5EF4-FFF2-40B4-BE49-F238E27FC236}">
                    <a16:creationId xmlns:a16="http://schemas.microsoft.com/office/drawing/2014/main" id="{764A3047-3F92-4E69-A680-416CC114B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6" name="Freeform: Shape 2405">
                <a:extLst>
                  <a:ext uri="{FF2B5EF4-FFF2-40B4-BE49-F238E27FC236}">
                    <a16:creationId xmlns:a16="http://schemas.microsoft.com/office/drawing/2014/main" id="{7F1FA955-903A-430D-A1DA-7E6E303A1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7" name="Freeform: Shape 2406">
                <a:extLst>
                  <a:ext uri="{FF2B5EF4-FFF2-40B4-BE49-F238E27FC236}">
                    <a16:creationId xmlns:a16="http://schemas.microsoft.com/office/drawing/2014/main" id="{6BC0288C-46CF-46BB-BF88-CFA8B1D85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8" name="Freeform: Shape 2407">
                <a:extLst>
                  <a:ext uri="{FF2B5EF4-FFF2-40B4-BE49-F238E27FC236}">
                    <a16:creationId xmlns:a16="http://schemas.microsoft.com/office/drawing/2014/main" id="{2867B317-CCCD-4EC7-8406-314DB7830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9" name="Freeform: Shape 2408">
                <a:extLst>
                  <a:ext uri="{FF2B5EF4-FFF2-40B4-BE49-F238E27FC236}">
                    <a16:creationId xmlns:a16="http://schemas.microsoft.com/office/drawing/2014/main" id="{3CEEC945-6738-47C2-88E6-DB29BE3EBE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071" name="Graphic 4">
              <a:extLst>
                <a:ext uri="{FF2B5EF4-FFF2-40B4-BE49-F238E27FC236}">
                  <a16:creationId xmlns:a16="http://schemas.microsoft.com/office/drawing/2014/main" id="{620CB8D1-CE41-4A5C-8FD5-DACED655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072" name="Freeform: Shape 2071">
                <a:extLst>
                  <a:ext uri="{FF2B5EF4-FFF2-40B4-BE49-F238E27FC236}">
                    <a16:creationId xmlns:a16="http://schemas.microsoft.com/office/drawing/2014/main" id="{EA5E2DDF-06EC-428F-9085-5AE5B2F33E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3" name="Freeform: Shape 2072">
                <a:extLst>
                  <a:ext uri="{FF2B5EF4-FFF2-40B4-BE49-F238E27FC236}">
                    <a16:creationId xmlns:a16="http://schemas.microsoft.com/office/drawing/2014/main" id="{6579F314-5DE2-47CC-A508-6E15B3B87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4" name="Freeform: Shape 2073">
                <a:extLst>
                  <a:ext uri="{FF2B5EF4-FFF2-40B4-BE49-F238E27FC236}">
                    <a16:creationId xmlns:a16="http://schemas.microsoft.com/office/drawing/2014/main" id="{C969A4AD-8589-4A96-8118-DE73000C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5" name="Freeform: Shape 2074">
                <a:extLst>
                  <a:ext uri="{FF2B5EF4-FFF2-40B4-BE49-F238E27FC236}">
                    <a16:creationId xmlns:a16="http://schemas.microsoft.com/office/drawing/2014/main" id="{20A98F31-9A68-46C2-A001-8011DF7C4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6" name="Freeform: Shape 2075">
                <a:extLst>
                  <a:ext uri="{FF2B5EF4-FFF2-40B4-BE49-F238E27FC236}">
                    <a16:creationId xmlns:a16="http://schemas.microsoft.com/office/drawing/2014/main" id="{9B442335-3E37-40C9-9E08-8D7931CC9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7" name="Freeform: Shape 2076">
                <a:extLst>
                  <a:ext uri="{FF2B5EF4-FFF2-40B4-BE49-F238E27FC236}">
                    <a16:creationId xmlns:a16="http://schemas.microsoft.com/office/drawing/2014/main" id="{E846DFE3-FEC9-4DBF-9290-F60816F8A2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8" name="Freeform: Shape 2077">
                <a:extLst>
                  <a:ext uri="{FF2B5EF4-FFF2-40B4-BE49-F238E27FC236}">
                    <a16:creationId xmlns:a16="http://schemas.microsoft.com/office/drawing/2014/main" id="{9BD31C12-2164-410B-9A3A-6C1BEEA5B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9" name="Freeform: Shape 2078">
                <a:extLst>
                  <a:ext uri="{FF2B5EF4-FFF2-40B4-BE49-F238E27FC236}">
                    <a16:creationId xmlns:a16="http://schemas.microsoft.com/office/drawing/2014/main" id="{DF87D878-021F-4966-9031-5203868AA4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0" name="Freeform: Shape 2079">
                <a:extLst>
                  <a:ext uri="{FF2B5EF4-FFF2-40B4-BE49-F238E27FC236}">
                    <a16:creationId xmlns:a16="http://schemas.microsoft.com/office/drawing/2014/main" id="{A1927FB0-8581-4B00-B542-1426415D5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1" name="Freeform: Shape 2080">
                <a:extLst>
                  <a:ext uri="{FF2B5EF4-FFF2-40B4-BE49-F238E27FC236}">
                    <a16:creationId xmlns:a16="http://schemas.microsoft.com/office/drawing/2014/main" id="{F11076EE-3A40-4B54-B1F7-555E6831B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2" name="Freeform: Shape 2081">
                <a:extLst>
                  <a:ext uri="{FF2B5EF4-FFF2-40B4-BE49-F238E27FC236}">
                    <a16:creationId xmlns:a16="http://schemas.microsoft.com/office/drawing/2014/main" id="{4315A147-8A55-4B74-8F80-58B50585E0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3" name="Freeform: Shape 2082">
                <a:extLst>
                  <a:ext uri="{FF2B5EF4-FFF2-40B4-BE49-F238E27FC236}">
                    <a16:creationId xmlns:a16="http://schemas.microsoft.com/office/drawing/2014/main" id="{C918AFBC-933F-4220-A164-BA4B40B4D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4" name="Freeform: Shape 2083">
                <a:extLst>
                  <a:ext uri="{FF2B5EF4-FFF2-40B4-BE49-F238E27FC236}">
                    <a16:creationId xmlns:a16="http://schemas.microsoft.com/office/drawing/2014/main" id="{53814E64-DB41-47BE-9E6E-F40AC4A8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5" name="Freeform: Shape 2084">
                <a:extLst>
                  <a:ext uri="{FF2B5EF4-FFF2-40B4-BE49-F238E27FC236}">
                    <a16:creationId xmlns:a16="http://schemas.microsoft.com/office/drawing/2014/main" id="{6DC1BF4C-B973-4D6F-AF0E-EA5838A1D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6" name="Freeform: Shape 2085">
                <a:extLst>
                  <a:ext uri="{FF2B5EF4-FFF2-40B4-BE49-F238E27FC236}">
                    <a16:creationId xmlns:a16="http://schemas.microsoft.com/office/drawing/2014/main" id="{8F9E73A9-D8DE-4FB2-BCA9-D07DD7A2E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7" name="Freeform: Shape 2086">
                <a:extLst>
                  <a:ext uri="{FF2B5EF4-FFF2-40B4-BE49-F238E27FC236}">
                    <a16:creationId xmlns:a16="http://schemas.microsoft.com/office/drawing/2014/main" id="{0B2FF232-F7ED-4A4E-A36D-94E7B24F37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8" name="Freeform: Shape 2087">
                <a:extLst>
                  <a:ext uri="{FF2B5EF4-FFF2-40B4-BE49-F238E27FC236}">
                    <a16:creationId xmlns:a16="http://schemas.microsoft.com/office/drawing/2014/main" id="{E058CFC5-FAB0-40DD-9B58-D7A64EF01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9" name="Freeform: Shape 2088">
                <a:extLst>
                  <a:ext uri="{FF2B5EF4-FFF2-40B4-BE49-F238E27FC236}">
                    <a16:creationId xmlns:a16="http://schemas.microsoft.com/office/drawing/2014/main" id="{B7C79FDB-284E-41FB-A93C-3A6A4F948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0" name="Freeform: Shape 2089">
                <a:extLst>
                  <a:ext uri="{FF2B5EF4-FFF2-40B4-BE49-F238E27FC236}">
                    <a16:creationId xmlns:a16="http://schemas.microsoft.com/office/drawing/2014/main" id="{706A4151-1369-4294-824A-70C8F929F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1" name="Freeform: Shape 2090">
                <a:extLst>
                  <a:ext uri="{FF2B5EF4-FFF2-40B4-BE49-F238E27FC236}">
                    <a16:creationId xmlns:a16="http://schemas.microsoft.com/office/drawing/2014/main" id="{BB9396E5-7245-48DA-AA32-5AB0842B7E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2" name="Freeform: Shape 2091">
                <a:extLst>
                  <a:ext uri="{FF2B5EF4-FFF2-40B4-BE49-F238E27FC236}">
                    <a16:creationId xmlns:a16="http://schemas.microsoft.com/office/drawing/2014/main" id="{066EB7EE-D151-4B68-B14C-1C54DF2B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3" name="Freeform: Shape 2092">
                <a:extLst>
                  <a:ext uri="{FF2B5EF4-FFF2-40B4-BE49-F238E27FC236}">
                    <a16:creationId xmlns:a16="http://schemas.microsoft.com/office/drawing/2014/main" id="{FF4EDA4A-9471-4A70-9A00-B1A66B5E1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4" name="Freeform: Shape 2093">
                <a:extLst>
                  <a:ext uri="{FF2B5EF4-FFF2-40B4-BE49-F238E27FC236}">
                    <a16:creationId xmlns:a16="http://schemas.microsoft.com/office/drawing/2014/main" id="{04799963-01EB-401F-8BFD-6CDF641B5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5" name="Freeform: Shape 2094">
                <a:extLst>
                  <a:ext uri="{FF2B5EF4-FFF2-40B4-BE49-F238E27FC236}">
                    <a16:creationId xmlns:a16="http://schemas.microsoft.com/office/drawing/2014/main" id="{04CB3DF6-6D3D-40C5-B741-F2D83DD79E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6" name="Freeform: Shape 2095">
                <a:extLst>
                  <a:ext uri="{FF2B5EF4-FFF2-40B4-BE49-F238E27FC236}">
                    <a16:creationId xmlns:a16="http://schemas.microsoft.com/office/drawing/2014/main" id="{CA7B3897-3CBB-49E3-90EC-96E63DD9A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7" name="Freeform: Shape 2096">
                <a:extLst>
                  <a:ext uri="{FF2B5EF4-FFF2-40B4-BE49-F238E27FC236}">
                    <a16:creationId xmlns:a16="http://schemas.microsoft.com/office/drawing/2014/main" id="{E37DB1E2-1825-47B1-9E89-634473EF5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8" name="Freeform: Shape 2097">
                <a:extLst>
                  <a:ext uri="{FF2B5EF4-FFF2-40B4-BE49-F238E27FC236}">
                    <a16:creationId xmlns:a16="http://schemas.microsoft.com/office/drawing/2014/main" id="{D2052410-9234-4B80-B825-7F91A5D61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9" name="Freeform: Shape 2098">
                <a:extLst>
                  <a:ext uri="{FF2B5EF4-FFF2-40B4-BE49-F238E27FC236}">
                    <a16:creationId xmlns:a16="http://schemas.microsoft.com/office/drawing/2014/main" id="{08E7CB48-0744-4DF2-86B6-3335F38E6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0" name="Freeform: Shape 2099">
                <a:extLst>
                  <a:ext uri="{FF2B5EF4-FFF2-40B4-BE49-F238E27FC236}">
                    <a16:creationId xmlns:a16="http://schemas.microsoft.com/office/drawing/2014/main" id="{CEB74DCF-332B-4BD3-B036-4A133327A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1" name="Freeform: Shape 2100">
                <a:extLst>
                  <a:ext uri="{FF2B5EF4-FFF2-40B4-BE49-F238E27FC236}">
                    <a16:creationId xmlns:a16="http://schemas.microsoft.com/office/drawing/2014/main" id="{91B69718-3DD4-4F38-81E1-2342692AFF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2" name="Freeform: Shape 2101">
                <a:extLst>
                  <a:ext uri="{FF2B5EF4-FFF2-40B4-BE49-F238E27FC236}">
                    <a16:creationId xmlns:a16="http://schemas.microsoft.com/office/drawing/2014/main" id="{D5CE2490-5C33-412B-B444-D335E3AE8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3" name="Freeform: Shape 2102">
                <a:extLst>
                  <a:ext uri="{FF2B5EF4-FFF2-40B4-BE49-F238E27FC236}">
                    <a16:creationId xmlns:a16="http://schemas.microsoft.com/office/drawing/2014/main" id="{3328ABF3-0C84-459E-B986-7DCD455B6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4" name="Freeform: Shape 2103">
                <a:extLst>
                  <a:ext uri="{FF2B5EF4-FFF2-40B4-BE49-F238E27FC236}">
                    <a16:creationId xmlns:a16="http://schemas.microsoft.com/office/drawing/2014/main" id="{37381077-83CF-4050-A5F3-8C33C6E70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5" name="Freeform: Shape 2104">
                <a:extLst>
                  <a:ext uri="{FF2B5EF4-FFF2-40B4-BE49-F238E27FC236}">
                    <a16:creationId xmlns:a16="http://schemas.microsoft.com/office/drawing/2014/main" id="{920C082F-B414-4A4B-82AB-CE86C925C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6" name="Freeform: Shape 2105">
                <a:extLst>
                  <a:ext uri="{FF2B5EF4-FFF2-40B4-BE49-F238E27FC236}">
                    <a16:creationId xmlns:a16="http://schemas.microsoft.com/office/drawing/2014/main" id="{0B3086F2-6938-4EB0-9EC8-B829D1E9F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7" name="Freeform: Shape 2106">
                <a:extLst>
                  <a:ext uri="{FF2B5EF4-FFF2-40B4-BE49-F238E27FC236}">
                    <a16:creationId xmlns:a16="http://schemas.microsoft.com/office/drawing/2014/main" id="{5E9F8385-761F-44AF-8AC6-CDBA79A52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8" name="Freeform: Shape 2107">
                <a:extLst>
                  <a:ext uri="{FF2B5EF4-FFF2-40B4-BE49-F238E27FC236}">
                    <a16:creationId xmlns:a16="http://schemas.microsoft.com/office/drawing/2014/main" id="{09AADCB5-90F3-4C5F-97B2-73CFF780A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9" name="Freeform: Shape 2108">
                <a:extLst>
                  <a:ext uri="{FF2B5EF4-FFF2-40B4-BE49-F238E27FC236}">
                    <a16:creationId xmlns:a16="http://schemas.microsoft.com/office/drawing/2014/main" id="{ABB6628B-E9D0-4651-8570-CF1E5DB02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0" name="Freeform: Shape 2109">
                <a:extLst>
                  <a:ext uri="{FF2B5EF4-FFF2-40B4-BE49-F238E27FC236}">
                    <a16:creationId xmlns:a16="http://schemas.microsoft.com/office/drawing/2014/main" id="{34C9E771-C0D9-4027-96D7-651E8B7361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1" name="Freeform: Shape 2110">
                <a:extLst>
                  <a:ext uri="{FF2B5EF4-FFF2-40B4-BE49-F238E27FC236}">
                    <a16:creationId xmlns:a16="http://schemas.microsoft.com/office/drawing/2014/main" id="{380B5730-FEEA-409B-9D23-066B99E31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2" name="Freeform: Shape 2111">
                <a:extLst>
                  <a:ext uri="{FF2B5EF4-FFF2-40B4-BE49-F238E27FC236}">
                    <a16:creationId xmlns:a16="http://schemas.microsoft.com/office/drawing/2014/main" id="{B4A9FBAD-235A-4A0F-8C54-15633CCAF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3" name="Freeform: Shape 2112">
                <a:extLst>
                  <a:ext uri="{FF2B5EF4-FFF2-40B4-BE49-F238E27FC236}">
                    <a16:creationId xmlns:a16="http://schemas.microsoft.com/office/drawing/2014/main" id="{BF2F6746-8E16-406D-835E-5FCE6D4F0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4" name="Freeform: Shape 2113">
                <a:extLst>
                  <a:ext uri="{FF2B5EF4-FFF2-40B4-BE49-F238E27FC236}">
                    <a16:creationId xmlns:a16="http://schemas.microsoft.com/office/drawing/2014/main" id="{4FADF2DF-4564-4627-AA45-85EFB708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5" name="Freeform: Shape 2114">
                <a:extLst>
                  <a:ext uri="{FF2B5EF4-FFF2-40B4-BE49-F238E27FC236}">
                    <a16:creationId xmlns:a16="http://schemas.microsoft.com/office/drawing/2014/main" id="{3D4185DD-65EF-442E-935F-90BDEB5E8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6" name="Freeform: Shape 2115">
                <a:extLst>
                  <a:ext uri="{FF2B5EF4-FFF2-40B4-BE49-F238E27FC236}">
                    <a16:creationId xmlns:a16="http://schemas.microsoft.com/office/drawing/2014/main" id="{0B30569E-CF14-4DF4-AE71-046DC4200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7" name="Freeform: Shape 2116">
                <a:extLst>
                  <a:ext uri="{FF2B5EF4-FFF2-40B4-BE49-F238E27FC236}">
                    <a16:creationId xmlns:a16="http://schemas.microsoft.com/office/drawing/2014/main" id="{ADC6272B-8E87-4AF5-A668-16EC7F3C4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8" name="Freeform: Shape 2117">
                <a:extLst>
                  <a:ext uri="{FF2B5EF4-FFF2-40B4-BE49-F238E27FC236}">
                    <a16:creationId xmlns:a16="http://schemas.microsoft.com/office/drawing/2014/main" id="{95404AC5-86D6-4864-BE91-84B6F66D57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9" name="Freeform: Shape 2118">
                <a:extLst>
                  <a:ext uri="{FF2B5EF4-FFF2-40B4-BE49-F238E27FC236}">
                    <a16:creationId xmlns:a16="http://schemas.microsoft.com/office/drawing/2014/main" id="{0283DF22-5559-4FAB-A06F-CDB1F9C996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0" name="Freeform: Shape 2119">
                <a:extLst>
                  <a:ext uri="{FF2B5EF4-FFF2-40B4-BE49-F238E27FC236}">
                    <a16:creationId xmlns:a16="http://schemas.microsoft.com/office/drawing/2014/main" id="{F82E770A-E6CC-441E-A6A9-47A33BF50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1" name="Freeform: Shape 2120">
                <a:extLst>
                  <a:ext uri="{FF2B5EF4-FFF2-40B4-BE49-F238E27FC236}">
                    <a16:creationId xmlns:a16="http://schemas.microsoft.com/office/drawing/2014/main" id="{32C89056-2DB3-4565-8418-63EE598E0C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2" name="Freeform: Shape 2121">
                <a:extLst>
                  <a:ext uri="{FF2B5EF4-FFF2-40B4-BE49-F238E27FC236}">
                    <a16:creationId xmlns:a16="http://schemas.microsoft.com/office/drawing/2014/main" id="{A81C1B01-00CC-4C39-A005-8544974B9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3" name="Freeform: Shape 2122">
                <a:extLst>
                  <a:ext uri="{FF2B5EF4-FFF2-40B4-BE49-F238E27FC236}">
                    <a16:creationId xmlns:a16="http://schemas.microsoft.com/office/drawing/2014/main" id="{EC8F3F3D-5E7B-4168-BA7B-09B22C878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4" name="Freeform: Shape 2123">
                <a:extLst>
                  <a:ext uri="{FF2B5EF4-FFF2-40B4-BE49-F238E27FC236}">
                    <a16:creationId xmlns:a16="http://schemas.microsoft.com/office/drawing/2014/main" id="{BB09AD41-8582-44F1-A4DB-8C4ECC1D6A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5" name="Freeform: Shape 2124">
                <a:extLst>
                  <a:ext uri="{FF2B5EF4-FFF2-40B4-BE49-F238E27FC236}">
                    <a16:creationId xmlns:a16="http://schemas.microsoft.com/office/drawing/2014/main" id="{EEF98626-AA8E-4ABF-A29A-89C159D70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6" name="Freeform: Shape 2125">
                <a:extLst>
                  <a:ext uri="{FF2B5EF4-FFF2-40B4-BE49-F238E27FC236}">
                    <a16:creationId xmlns:a16="http://schemas.microsoft.com/office/drawing/2014/main" id="{8A910E73-8115-449D-91BC-4BFD85100B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7" name="Freeform: Shape 2126">
                <a:extLst>
                  <a:ext uri="{FF2B5EF4-FFF2-40B4-BE49-F238E27FC236}">
                    <a16:creationId xmlns:a16="http://schemas.microsoft.com/office/drawing/2014/main" id="{2BA84EC5-ADB4-412B-9D7F-785CA24046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8" name="Freeform: Shape 2127">
                <a:extLst>
                  <a:ext uri="{FF2B5EF4-FFF2-40B4-BE49-F238E27FC236}">
                    <a16:creationId xmlns:a16="http://schemas.microsoft.com/office/drawing/2014/main" id="{1EAEE025-D974-498D-B276-E887588B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9" name="Freeform: Shape 2128">
                <a:extLst>
                  <a:ext uri="{FF2B5EF4-FFF2-40B4-BE49-F238E27FC236}">
                    <a16:creationId xmlns:a16="http://schemas.microsoft.com/office/drawing/2014/main" id="{C0A6777F-C322-4CFA-B4FA-C98FF4CBF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0" name="Freeform: Shape 2129">
                <a:extLst>
                  <a:ext uri="{FF2B5EF4-FFF2-40B4-BE49-F238E27FC236}">
                    <a16:creationId xmlns:a16="http://schemas.microsoft.com/office/drawing/2014/main" id="{6C45B00F-D649-44DC-9CB3-04C5A6CB8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1" name="Freeform: Shape 2130">
                <a:extLst>
                  <a:ext uri="{FF2B5EF4-FFF2-40B4-BE49-F238E27FC236}">
                    <a16:creationId xmlns:a16="http://schemas.microsoft.com/office/drawing/2014/main" id="{14D681DB-7395-46C8-A277-8D5478BA84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2" name="Freeform: Shape 2131">
                <a:extLst>
                  <a:ext uri="{FF2B5EF4-FFF2-40B4-BE49-F238E27FC236}">
                    <a16:creationId xmlns:a16="http://schemas.microsoft.com/office/drawing/2014/main" id="{2FF0C982-758E-46DD-88BE-0B1087F20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3" name="Freeform: Shape 2132">
                <a:extLst>
                  <a:ext uri="{FF2B5EF4-FFF2-40B4-BE49-F238E27FC236}">
                    <a16:creationId xmlns:a16="http://schemas.microsoft.com/office/drawing/2014/main" id="{3AC91889-4175-4937-A495-37094F3EEB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4" name="Freeform: Shape 2133">
                <a:extLst>
                  <a:ext uri="{FF2B5EF4-FFF2-40B4-BE49-F238E27FC236}">
                    <a16:creationId xmlns:a16="http://schemas.microsoft.com/office/drawing/2014/main" id="{79B67AE9-E5D6-4FA2-AFB6-73EB86009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5" name="Freeform: Shape 2134">
                <a:extLst>
                  <a:ext uri="{FF2B5EF4-FFF2-40B4-BE49-F238E27FC236}">
                    <a16:creationId xmlns:a16="http://schemas.microsoft.com/office/drawing/2014/main" id="{DA158CC5-EE56-492A-A095-77324472D8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6" name="Freeform: Shape 2135">
                <a:extLst>
                  <a:ext uri="{FF2B5EF4-FFF2-40B4-BE49-F238E27FC236}">
                    <a16:creationId xmlns:a16="http://schemas.microsoft.com/office/drawing/2014/main" id="{2547278D-FC88-4AB6-8C3C-EEF9282F3E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7" name="Freeform: Shape 2136">
                <a:extLst>
                  <a:ext uri="{FF2B5EF4-FFF2-40B4-BE49-F238E27FC236}">
                    <a16:creationId xmlns:a16="http://schemas.microsoft.com/office/drawing/2014/main" id="{D0EC49A0-0827-49E5-89C4-F56299A5D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8" name="Freeform: Shape 2137">
                <a:extLst>
                  <a:ext uri="{FF2B5EF4-FFF2-40B4-BE49-F238E27FC236}">
                    <a16:creationId xmlns:a16="http://schemas.microsoft.com/office/drawing/2014/main" id="{9B2514B8-CBE5-40F8-85F8-8B9D514F5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9" name="Freeform: Shape 2138">
                <a:extLst>
                  <a:ext uri="{FF2B5EF4-FFF2-40B4-BE49-F238E27FC236}">
                    <a16:creationId xmlns:a16="http://schemas.microsoft.com/office/drawing/2014/main" id="{89206225-1385-42CD-A435-03C6731B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0" name="Freeform: Shape 2139">
                <a:extLst>
                  <a:ext uri="{FF2B5EF4-FFF2-40B4-BE49-F238E27FC236}">
                    <a16:creationId xmlns:a16="http://schemas.microsoft.com/office/drawing/2014/main" id="{516C97D0-ECDA-4BE7-B7B0-104FBAC6E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1" name="Freeform: Shape 2140">
                <a:extLst>
                  <a:ext uri="{FF2B5EF4-FFF2-40B4-BE49-F238E27FC236}">
                    <a16:creationId xmlns:a16="http://schemas.microsoft.com/office/drawing/2014/main" id="{79F18E51-9DC0-4458-85F4-8DB85B23C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2" name="Freeform: Shape 2141">
                <a:extLst>
                  <a:ext uri="{FF2B5EF4-FFF2-40B4-BE49-F238E27FC236}">
                    <a16:creationId xmlns:a16="http://schemas.microsoft.com/office/drawing/2014/main" id="{18150D47-30EF-4F80-A28C-F206A8E15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3" name="Freeform: Shape 2142">
                <a:extLst>
                  <a:ext uri="{FF2B5EF4-FFF2-40B4-BE49-F238E27FC236}">
                    <a16:creationId xmlns:a16="http://schemas.microsoft.com/office/drawing/2014/main" id="{9146AF03-B828-49EB-A7CE-81D57EA9B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4" name="Freeform: Shape 2143">
                <a:extLst>
                  <a:ext uri="{FF2B5EF4-FFF2-40B4-BE49-F238E27FC236}">
                    <a16:creationId xmlns:a16="http://schemas.microsoft.com/office/drawing/2014/main" id="{7CD96A2B-A3CD-4992-97C7-7F47A2A39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5" name="Freeform: Shape 2144">
                <a:extLst>
                  <a:ext uri="{FF2B5EF4-FFF2-40B4-BE49-F238E27FC236}">
                    <a16:creationId xmlns:a16="http://schemas.microsoft.com/office/drawing/2014/main" id="{D0A0D10A-D5BB-4580-91C6-15338B079C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6" name="Freeform: Shape 2145">
                <a:extLst>
                  <a:ext uri="{FF2B5EF4-FFF2-40B4-BE49-F238E27FC236}">
                    <a16:creationId xmlns:a16="http://schemas.microsoft.com/office/drawing/2014/main" id="{2B73C84D-0C6C-4AF8-9DAB-89DF1E4F8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7" name="Freeform: Shape 2146">
                <a:extLst>
                  <a:ext uri="{FF2B5EF4-FFF2-40B4-BE49-F238E27FC236}">
                    <a16:creationId xmlns:a16="http://schemas.microsoft.com/office/drawing/2014/main" id="{DD66FFFF-5665-44A0-AA5E-7220E985A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8" name="Freeform: Shape 2147">
                <a:extLst>
                  <a:ext uri="{FF2B5EF4-FFF2-40B4-BE49-F238E27FC236}">
                    <a16:creationId xmlns:a16="http://schemas.microsoft.com/office/drawing/2014/main" id="{477FB038-24D7-43B0-955A-DCC0332B5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9" name="Freeform: Shape 2148">
                <a:extLst>
                  <a:ext uri="{FF2B5EF4-FFF2-40B4-BE49-F238E27FC236}">
                    <a16:creationId xmlns:a16="http://schemas.microsoft.com/office/drawing/2014/main" id="{BA17227F-E9D3-4A51-9DF0-DFD909AB3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0" name="Freeform: Shape 2149">
                <a:extLst>
                  <a:ext uri="{FF2B5EF4-FFF2-40B4-BE49-F238E27FC236}">
                    <a16:creationId xmlns:a16="http://schemas.microsoft.com/office/drawing/2014/main" id="{55E6B883-1C1C-40DF-A620-22CC48A9A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1" name="Freeform: Shape 2150">
                <a:extLst>
                  <a:ext uri="{FF2B5EF4-FFF2-40B4-BE49-F238E27FC236}">
                    <a16:creationId xmlns:a16="http://schemas.microsoft.com/office/drawing/2014/main" id="{07EC08BD-662A-486F-BA39-0A9F368A6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2" name="Freeform: Shape 2151">
                <a:extLst>
                  <a:ext uri="{FF2B5EF4-FFF2-40B4-BE49-F238E27FC236}">
                    <a16:creationId xmlns:a16="http://schemas.microsoft.com/office/drawing/2014/main" id="{31A6E4DA-A497-400B-ADFB-11B80E5E0D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3" name="Freeform: Shape 2152">
                <a:extLst>
                  <a:ext uri="{FF2B5EF4-FFF2-40B4-BE49-F238E27FC236}">
                    <a16:creationId xmlns:a16="http://schemas.microsoft.com/office/drawing/2014/main" id="{CDD443E5-430F-4F57-A4ED-2BCF8E0C7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4" name="Freeform: Shape 2153">
                <a:extLst>
                  <a:ext uri="{FF2B5EF4-FFF2-40B4-BE49-F238E27FC236}">
                    <a16:creationId xmlns:a16="http://schemas.microsoft.com/office/drawing/2014/main" id="{F736045A-DB37-4982-96ED-70BEEEC7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5" name="Freeform: Shape 2154">
                <a:extLst>
                  <a:ext uri="{FF2B5EF4-FFF2-40B4-BE49-F238E27FC236}">
                    <a16:creationId xmlns:a16="http://schemas.microsoft.com/office/drawing/2014/main" id="{C1805AD9-942F-480F-A92D-B71F17B653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6" name="Freeform: Shape 2155">
                <a:extLst>
                  <a:ext uri="{FF2B5EF4-FFF2-40B4-BE49-F238E27FC236}">
                    <a16:creationId xmlns:a16="http://schemas.microsoft.com/office/drawing/2014/main" id="{F35A6E50-B827-447C-A1E3-243CB09BB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7" name="Freeform: Shape 2156">
                <a:extLst>
                  <a:ext uri="{FF2B5EF4-FFF2-40B4-BE49-F238E27FC236}">
                    <a16:creationId xmlns:a16="http://schemas.microsoft.com/office/drawing/2014/main" id="{8A99C9B0-BE26-498B-BF80-39E5CC62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8" name="Freeform: Shape 2157">
                <a:extLst>
                  <a:ext uri="{FF2B5EF4-FFF2-40B4-BE49-F238E27FC236}">
                    <a16:creationId xmlns:a16="http://schemas.microsoft.com/office/drawing/2014/main" id="{3699857B-7AC7-4686-91B1-0F634DB5A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9" name="Freeform: Shape 2158">
                <a:extLst>
                  <a:ext uri="{FF2B5EF4-FFF2-40B4-BE49-F238E27FC236}">
                    <a16:creationId xmlns:a16="http://schemas.microsoft.com/office/drawing/2014/main" id="{EAD66306-06A7-4198-B997-F9B8B8AF8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0" name="Freeform: Shape 2159">
                <a:extLst>
                  <a:ext uri="{FF2B5EF4-FFF2-40B4-BE49-F238E27FC236}">
                    <a16:creationId xmlns:a16="http://schemas.microsoft.com/office/drawing/2014/main" id="{173378AC-6515-495C-A818-4A41463E4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1" name="Freeform: Shape 2160">
                <a:extLst>
                  <a:ext uri="{FF2B5EF4-FFF2-40B4-BE49-F238E27FC236}">
                    <a16:creationId xmlns:a16="http://schemas.microsoft.com/office/drawing/2014/main" id="{A9203926-2967-431A-9A3A-80ADDF9A2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2" name="Freeform: Shape 2161">
                <a:extLst>
                  <a:ext uri="{FF2B5EF4-FFF2-40B4-BE49-F238E27FC236}">
                    <a16:creationId xmlns:a16="http://schemas.microsoft.com/office/drawing/2014/main" id="{C0F60567-9012-4A1A-81DF-87B661B62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3" name="Freeform: Shape 2162">
                <a:extLst>
                  <a:ext uri="{FF2B5EF4-FFF2-40B4-BE49-F238E27FC236}">
                    <a16:creationId xmlns:a16="http://schemas.microsoft.com/office/drawing/2014/main" id="{0C1BE4E4-B943-411F-A103-BCDC29AF0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4" name="Freeform: Shape 2163">
                <a:extLst>
                  <a:ext uri="{FF2B5EF4-FFF2-40B4-BE49-F238E27FC236}">
                    <a16:creationId xmlns:a16="http://schemas.microsoft.com/office/drawing/2014/main" id="{8F230BF9-4B8A-4479-B197-83AA90D84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5" name="Freeform: Shape 2164">
                <a:extLst>
                  <a:ext uri="{FF2B5EF4-FFF2-40B4-BE49-F238E27FC236}">
                    <a16:creationId xmlns:a16="http://schemas.microsoft.com/office/drawing/2014/main" id="{F64D3FA3-2702-4732-A545-29A65184D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6" name="Freeform: Shape 2165">
                <a:extLst>
                  <a:ext uri="{FF2B5EF4-FFF2-40B4-BE49-F238E27FC236}">
                    <a16:creationId xmlns:a16="http://schemas.microsoft.com/office/drawing/2014/main" id="{59DE7572-DB33-4A77-B082-96E36A619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7" name="Freeform: Shape 2166">
                <a:extLst>
                  <a:ext uri="{FF2B5EF4-FFF2-40B4-BE49-F238E27FC236}">
                    <a16:creationId xmlns:a16="http://schemas.microsoft.com/office/drawing/2014/main" id="{A2B8418A-24D1-4998-949F-BAEBE54CA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8" name="Freeform: Shape 2167">
                <a:extLst>
                  <a:ext uri="{FF2B5EF4-FFF2-40B4-BE49-F238E27FC236}">
                    <a16:creationId xmlns:a16="http://schemas.microsoft.com/office/drawing/2014/main" id="{596AFA95-4288-45C6-8385-D30F8C822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9" name="Freeform: Shape 2168">
                <a:extLst>
                  <a:ext uri="{FF2B5EF4-FFF2-40B4-BE49-F238E27FC236}">
                    <a16:creationId xmlns:a16="http://schemas.microsoft.com/office/drawing/2014/main" id="{061C74E7-2DA4-47FE-A604-4CAE7426A2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0" name="Freeform: Shape 2169">
                <a:extLst>
                  <a:ext uri="{FF2B5EF4-FFF2-40B4-BE49-F238E27FC236}">
                    <a16:creationId xmlns:a16="http://schemas.microsoft.com/office/drawing/2014/main" id="{49948CD9-6639-4D61-84AD-988862196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1" name="Freeform: Shape 2170">
                <a:extLst>
                  <a:ext uri="{FF2B5EF4-FFF2-40B4-BE49-F238E27FC236}">
                    <a16:creationId xmlns:a16="http://schemas.microsoft.com/office/drawing/2014/main" id="{E50D3989-13DF-4E94-9702-7CA27CE58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2" name="Freeform: Shape 2171">
                <a:extLst>
                  <a:ext uri="{FF2B5EF4-FFF2-40B4-BE49-F238E27FC236}">
                    <a16:creationId xmlns:a16="http://schemas.microsoft.com/office/drawing/2014/main" id="{DBA4DD0C-2E69-4365-8750-37BF2BD8A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3" name="Freeform: Shape 2172">
                <a:extLst>
                  <a:ext uri="{FF2B5EF4-FFF2-40B4-BE49-F238E27FC236}">
                    <a16:creationId xmlns:a16="http://schemas.microsoft.com/office/drawing/2014/main" id="{38B2F783-8850-437D-AD52-62F4EFE86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4" name="Freeform: Shape 2173">
                <a:extLst>
                  <a:ext uri="{FF2B5EF4-FFF2-40B4-BE49-F238E27FC236}">
                    <a16:creationId xmlns:a16="http://schemas.microsoft.com/office/drawing/2014/main" id="{6C32D6E8-869E-4CBF-9409-124D3FAD39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5" name="Freeform: Shape 2174">
                <a:extLst>
                  <a:ext uri="{FF2B5EF4-FFF2-40B4-BE49-F238E27FC236}">
                    <a16:creationId xmlns:a16="http://schemas.microsoft.com/office/drawing/2014/main" id="{28C44847-ACE1-4D0D-B2B1-5E433166E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6" name="Freeform: Shape 2175">
                <a:extLst>
                  <a:ext uri="{FF2B5EF4-FFF2-40B4-BE49-F238E27FC236}">
                    <a16:creationId xmlns:a16="http://schemas.microsoft.com/office/drawing/2014/main" id="{400A772C-C03A-42DC-B0A7-F0DFC7F83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7" name="Freeform: Shape 2176">
                <a:extLst>
                  <a:ext uri="{FF2B5EF4-FFF2-40B4-BE49-F238E27FC236}">
                    <a16:creationId xmlns:a16="http://schemas.microsoft.com/office/drawing/2014/main" id="{BF55ACF2-1DAF-4BAD-98D9-7B7411406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8" name="Freeform: Shape 2177">
                <a:extLst>
                  <a:ext uri="{FF2B5EF4-FFF2-40B4-BE49-F238E27FC236}">
                    <a16:creationId xmlns:a16="http://schemas.microsoft.com/office/drawing/2014/main" id="{B8457AE1-96AA-479D-B76B-E62113204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9" name="Freeform: Shape 2178">
                <a:extLst>
                  <a:ext uri="{FF2B5EF4-FFF2-40B4-BE49-F238E27FC236}">
                    <a16:creationId xmlns:a16="http://schemas.microsoft.com/office/drawing/2014/main" id="{1C4F22AD-9264-4746-9908-F88858B7F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0" name="Freeform: Shape 2179">
                <a:extLst>
                  <a:ext uri="{FF2B5EF4-FFF2-40B4-BE49-F238E27FC236}">
                    <a16:creationId xmlns:a16="http://schemas.microsoft.com/office/drawing/2014/main" id="{9B25671A-8A56-49F6-802A-1CBA58FF8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1" name="Freeform: Shape 2180">
                <a:extLst>
                  <a:ext uri="{FF2B5EF4-FFF2-40B4-BE49-F238E27FC236}">
                    <a16:creationId xmlns:a16="http://schemas.microsoft.com/office/drawing/2014/main" id="{A8875C06-A53D-4C2E-AAB0-2FBC5A1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2" name="Freeform: Shape 2181">
                <a:extLst>
                  <a:ext uri="{FF2B5EF4-FFF2-40B4-BE49-F238E27FC236}">
                    <a16:creationId xmlns:a16="http://schemas.microsoft.com/office/drawing/2014/main" id="{6F5F71D6-3D74-4013-8BD6-7E52F6DE5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3" name="Freeform: Shape 2182">
                <a:extLst>
                  <a:ext uri="{FF2B5EF4-FFF2-40B4-BE49-F238E27FC236}">
                    <a16:creationId xmlns:a16="http://schemas.microsoft.com/office/drawing/2014/main" id="{B41736BF-619F-402B-B70E-089811060A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4" name="Freeform: Shape 2183">
                <a:extLst>
                  <a:ext uri="{FF2B5EF4-FFF2-40B4-BE49-F238E27FC236}">
                    <a16:creationId xmlns:a16="http://schemas.microsoft.com/office/drawing/2014/main" id="{51A1F261-EEC0-4F95-B854-1454E3CF3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5" name="Freeform: Shape 2184">
                <a:extLst>
                  <a:ext uri="{FF2B5EF4-FFF2-40B4-BE49-F238E27FC236}">
                    <a16:creationId xmlns:a16="http://schemas.microsoft.com/office/drawing/2014/main" id="{F7DE06E0-C362-485D-8F89-44FDBBAFF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6" name="Freeform: Shape 2185">
                <a:extLst>
                  <a:ext uri="{FF2B5EF4-FFF2-40B4-BE49-F238E27FC236}">
                    <a16:creationId xmlns:a16="http://schemas.microsoft.com/office/drawing/2014/main" id="{54822EF5-4772-42F0-A59B-04AB882D7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7" name="Freeform: Shape 2186">
                <a:extLst>
                  <a:ext uri="{FF2B5EF4-FFF2-40B4-BE49-F238E27FC236}">
                    <a16:creationId xmlns:a16="http://schemas.microsoft.com/office/drawing/2014/main" id="{712CE3F4-4BC0-495F-9973-C58EC6CD6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8" name="Freeform: Shape 2187">
                <a:extLst>
                  <a:ext uri="{FF2B5EF4-FFF2-40B4-BE49-F238E27FC236}">
                    <a16:creationId xmlns:a16="http://schemas.microsoft.com/office/drawing/2014/main" id="{11274400-B083-4CEF-804B-9EBF7CCA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9" name="Freeform: Shape 2188">
                <a:extLst>
                  <a:ext uri="{FF2B5EF4-FFF2-40B4-BE49-F238E27FC236}">
                    <a16:creationId xmlns:a16="http://schemas.microsoft.com/office/drawing/2014/main" id="{9945F450-B42E-4DA2-9C76-BA1F38AF3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0" name="Freeform: Shape 2189">
                <a:extLst>
                  <a:ext uri="{FF2B5EF4-FFF2-40B4-BE49-F238E27FC236}">
                    <a16:creationId xmlns:a16="http://schemas.microsoft.com/office/drawing/2014/main" id="{A853A096-C1AB-4E3C-8B35-D682A008A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1" name="Freeform: Shape 2190">
                <a:extLst>
                  <a:ext uri="{FF2B5EF4-FFF2-40B4-BE49-F238E27FC236}">
                    <a16:creationId xmlns:a16="http://schemas.microsoft.com/office/drawing/2014/main" id="{75F8D171-62A5-4073-97CB-4E590156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2" name="Freeform: Shape 2191">
                <a:extLst>
                  <a:ext uri="{FF2B5EF4-FFF2-40B4-BE49-F238E27FC236}">
                    <a16:creationId xmlns:a16="http://schemas.microsoft.com/office/drawing/2014/main" id="{DC99FCCD-BBB6-40F1-B331-659509ED7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3" name="Freeform: Shape 2192">
                <a:extLst>
                  <a:ext uri="{FF2B5EF4-FFF2-40B4-BE49-F238E27FC236}">
                    <a16:creationId xmlns:a16="http://schemas.microsoft.com/office/drawing/2014/main" id="{60E3381B-598B-490B-8F81-584CB96089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4" name="Freeform: Shape 2193">
                <a:extLst>
                  <a:ext uri="{FF2B5EF4-FFF2-40B4-BE49-F238E27FC236}">
                    <a16:creationId xmlns:a16="http://schemas.microsoft.com/office/drawing/2014/main" id="{5B8A6BEE-872E-41B4-AAF7-121594E05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5" name="Freeform: Shape 2194">
                <a:extLst>
                  <a:ext uri="{FF2B5EF4-FFF2-40B4-BE49-F238E27FC236}">
                    <a16:creationId xmlns:a16="http://schemas.microsoft.com/office/drawing/2014/main" id="{BF66EF2A-00A9-46F3-9710-6ADBD3D54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6" name="Freeform: Shape 2195">
                <a:extLst>
                  <a:ext uri="{FF2B5EF4-FFF2-40B4-BE49-F238E27FC236}">
                    <a16:creationId xmlns:a16="http://schemas.microsoft.com/office/drawing/2014/main" id="{A0432490-5DE8-4D81-B39C-B44CE1C47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7" name="Freeform: Shape 2196">
                <a:extLst>
                  <a:ext uri="{FF2B5EF4-FFF2-40B4-BE49-F238E27FC236}">
                    <a16:creationId xmlns:a16="http://schemas.microsoft.com/office/drawing/2014/main" id="{D48F6BC8-EABA-4287-8FCC-8BC7CD06DF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8" name="Freeform: Shape 2197">
                <a:extLst>
                  <a:ext uri="{FF2B5EF4-FFF2-40B4-BE49-F238E27FC236}">
                    <a16:creationId xmlns:a16="http://schemas.microsoft.com/office/drawing/2014/main" id="{623E8D30-1C78-41D4-97C9-63646BD99E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9" name="Freeform: Shape 2198">
                <a:extLst>
                  <a:ext uri="{FF2B5EF4-FFF2-40B4-BE49-F238E27FC236}">
                    <a16:creationId xmlns:a16="http://schemas.microsoft.com/office/drawing/2014/main" id="{C3167F67-0621-408A-A29A-A4536450C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0" name="Freeform: Shape 2199">
                <a:extLst>
                  <a:ext uri="{FF2B5EF4-FFF2-40B4-BE49-F238E27FC236}">
                    <a16:creationId xmlns:a16="http://schemas.microsoft.com/office/drawing/2014/main" id="{9A19AC3E-362D-4172-97EF-45598CB5F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1" name="Freeform: Shape 2200">
                <a:extLst>
                  <a:ext uri="{FF2B5EF4-FFF2-40B4-BE49-F238E27FC236}">
                    <a16:creationId xmlns:a16="http://schemas.microsoft.com/office/drawing/2014/main" id="{5B76F033-FB8A-48DB-8951-F527972A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2" name="Freeform: Shape 2201">
                <a:extLst>
                  <a:ext uri="{FF2B5EF4-FFF2-40B4-BE49-F238E27FC236}">
                    <a16:creationId xmlns:a16="http://schemas.microsoft.com/office/drawing/2014/main" id="{E832F524-84B7-44E4-9494-0969759A2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3" name="Freeform: Shape 2202">
                <a:extLst>
                  <a:ext uri="{FF2B5EF4-FFF2-40B4-BE49-F238E27FC236}">
                    <a16:creationId xmlns:a16="http://schemas.microsoft.com/office/drawing/2014/main" id="{05782180-F16A-4A8B-A276-5E38F741B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4" name="Freeform: Shape 2203">
                <a:extLst>
                  <a:ext uri="{FF2B5EF4-FFF2-40B4-BE49-F238E27FC236}">
                    <a16:creationId xmlns:a16="http://schemas.microsoft.com/office/drawing/2014/main" id="{34157406-E447-440D-9BCB-CA3D365A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5" name="Freeform: Shape 2204">
                <a:extLst>
                  <a:ext uri="{FF2B5EF4-FFF2-40B4-BE49-F238E27FC236}">
                    <a16:creationId xmlns:a16="http://schemas.microsoft.com/office/drawing/2014/main" id="{36D42F35-9B1B-469C-999F-7CEB42F4C8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6" name="Freeform: Shape 2205">
                <a:extLst>
                  <a:ext uri="{FF2B5EF4-FFF2-40B4-BE49-F238E27FC236}">
                    <a16:creationId xmlns:a16="http://schemas.microsoft.com/office/drawing/2014/main" id="{8A4EEFF2-05CF-4C27-B386-A0E5DCD63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7" name="Freeform: Shape 2206">
                <a:extLst>
                  <a:ext uri="{FF2B5EF4-FFF2-40B4-BE49-F238E27FC236}">
                    <a16:creationId xmlns:a16="http://schemas.microsoft.com/office/drawing/2014/main" id="{ED3EEF5A-B20A-42C7-A575-5E2655BA8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8" name="Freeform: Shape 2207">
                <a:extLst>
                  <a:ext uri="{FF2B5EF4-FFF2-40B4-BE49-F238E27FC236}">
                    <a16:creationId xmlns:a16="http://schemas.microsoft.com/office/drawing/2014/main" id="{A46A893E-1A0C-40BF-AB34-831A41DDC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9" name="Freeform: Shape 2208">
                <a:extLst>
                  <a:ext uri="{FF2B5EF4-FFF2-40B4-BE49-F238E27FC236}">
                    <a16:creationId xmlns:a16="http://schemas.microsoft.com/office/drawing/2014/main" id="{6157AAD3-7E95-41BF-8073-F6F78BA16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0" name="Freeform: Shape 2209">
                <a:extLst>
                  <a:ext uri="{FF2B5EF4-FFF2-40B4-BE49-F238E27FC236}">
                    <a16:creationId xmlns:a16="http://schemas.microsoft.com/office/drawing/2014/main" id="{24E5F5D2-D8B5-4D70-B617-B5029CA64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1" name="Freeform: Shape 2210">
                <a:extLst>
                  <a:ext uri="{FF2B5EF4-FFF2-40B4-BE49-F238E27FC236}">
                    <a16:creationId xmlns:a16="http://schemas.microsoft.com/office/drawing/2014/main" id="{E04ECE8A-8657-4D32-AD7E-B1058D0F7F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2" name="Freeform: Shape 2211">
                <a:extLst>
                  <a:ext uri="{FF2B5EF4-FFF2-40B4-BE49-F238E27FC236}">
                    <a16:creationId xmlns:a16="http://schemas.microsoft.com/office/drawing/2014/main" id="{57990A80-1E83-4C43-B61D-4CB71B2CD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3" name="Freeform: Shape 2212">
                <a:extLst>
                  <a:ext uri="{FF2B5EF4-FFF2-40B4-BE49-F238E27FC236}">
                    <a16:creationId xmlns:a16="http://schemas.microsoft.com/office/drawing/2014/main" id="{82226514-799A-43F7-A5A3-6753D7BE8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4" name="Freeform: Shape 2213">
                <a:extLst>
                  <a:ext uri="{FF2B5EF4-FFF2-40B4-BE49-F238E27FC236}">
                    <a16:creationId xmlns:a16="http://schemas.microsoft.com/office/drawing/2014/main" id="{092572FA-6D1F-42B1-BEE7-46DC341D2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5" name="Freeform: Shape 2214">
                <a:extLst>
                  <a:ext uri="{FF2B5EF4-FFF2-40B4-BE49-F238E27FC236}">
                    <a16:creationId xmlns:a16="http://schemas.microsoft.com/office/drawing/2014/main" id="{F7870CB6-417E-416A-8307-E48C0A6A2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6" name="Freeform: Shape 2215">
                <a:extLst>
                  <a:ext uri="{FF2B5EF4-FFF2-40B4-BE49-F238E27FC236}">
                    <a16:creationId xmlns:a16="http://schemas.microsoft.com/office/drawing/2014/main" id="{F1EFCC94-4633-4464-8D4C-2EF4454D9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7" name="Freeform: Shape 2216">
                <a:extLst>
                  <a:ext uri="{FF2B5EF4-FFF2-40B4-BE49-F238E27FC236}">
                    <a16:creationId xmlns:a16="http://schemas.microsoft.com/office/drawing/2014/main" id="{37B2F8A5-8637-4CCA-B44D-8844E6019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8" name="Freeform: Shape 2217">
                <a:extLst>
                  <a:ext uri="{FF2B5EF4-FFF2-40B4-BE49-F238E27FC236}">
                    <a16:creationId xmlns:a16="http://schemas.microsoft.com/office/drawing/2014/main" id="{B0EA5452-15FD-43AB-8AC3-3C5C9BB2D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9" name="Freeform: Shape 2218">
                <a:extLst>
                  <a:ext uri="{FF2B5EF4-FFF2-40B4-BE49-F238E27FC236}">
                    <a16:creationId xmlns:a16="http://schemas.microsoft.com/office/drawing/2014/main" id="{0CFF3735-E718-4E54-A53D-B56B16207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0" name="Freeform: Shape 2219">
                <a:extLst>
                  <a:ext uri="{FF2B5EF4-FFF2-40B4-BE49-F238E27FC236}">
                    <a16:creationId xmlns:a16="http://schemas.microsoft.com/office/drawing/2014/main" id="{C6087547-39E2-4056-8173-171D1B1D7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1" name="Freeform: Shape 2220">
                <a:extLst>
                  <a:ext uri="{FF2B5EF4-FFF2-40B4-BE49-F238E27FC236}">
                    <a16:creationId xmlns:a16="http://schemas.microsoft.com/office/drawing/2014/main" id="{B5C5BAD6-F152-46DD-87A7-62F3BDB9D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2" name="Freeform: Shape 2221">
                <a:extLst>
                  <a:ext uri="{FF2B5EF4-FFF2-40B4-BE49-F238E27FC236}">
                    <a16:creationId xmlns:a16="http://schemas.microsoft.com/office/drawing/2014/main" id="{3B07F977-B52E-43E1-8030-6B46F7E80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3" name="Freeform: Shape 2222">
                <a:extLst>
                  <a:ext uri="{FF2B5EF4-FFF2-40B4-BE49-F238E27FC236}">
                    <a16:creationId xmlns:a16="http://schemas.microsoft.com/office/drawing/2014/main" id="{3120570F-B852-4D3C-8E2C-965B514435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4" name="Freeform: Shape 2223">
                <a:extLst>
                  <a:ext uri="{FF2B5EF4-FFF2-40B4-BE49-F238E27FC236}">
                    <a16:creationId xmlns:a16="http://schemas.microsoft.com/office/drawing/2014/main" id="{019A7E82-47E0-4A90-BB03-E662E4F82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5" name="Freeform: Shape 2224">
                <a:extLst>
                  <a:ext uri="{FF2B5EF4-FFF2-40B4-BE49-F238E27FC236}">
                    <a16:creationId xmlns:a16="http://schemas.microsoft.com/office/drawing/2014/main" id="{623437BB-CD62-411D-B155-CF1B830F0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6" name="Freeform: Shape 2225">
                <a:extLst>
                  <a:ext uri="{FF2B5EF4-FFF2-40B4-BE49-F238E27FC236}">
                    <a16:creationId xmlns:a16="http://schemas.microsoft.com/office/drawing/2014/main" id="{3DC4DD6A-A1ED-41B9-99FB-4D75C409A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7" name="Freeform: Shape 2226">
                <a:extLst>
                  <a:ext uri="{FF2B5EF4-FFF2-40B4-BE49-F238E27FC236}">
                    <a16:creationId xmlns:a16="http://schemas.microsoft.com/office/drawing/2014/main" id="{E6F33FC1-BFE0-4A5D-9675-2DAFE1127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8" name="Freeform: Shape 2227">
                <a:extLst>
                  <a:ext uri="{FF2B5EF4-FFF2-40B4-BE49-F238E27FC236}">
                    <a16:creationId xmlns:a16="http://schemas.microsoft.com/office/drawing/2014/main" id="{CC7BBB4D-B45F-4D85-ADB0-AE2D0E84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9" name="Freeform: Shape 2228">
                <a:extLst>
                  <a:ext uri="{FF2B5EF4-FFF2-40B4-BE49-F238E27FC236}">
                    <a16:creationId xmlns:a16="http://schemas.microsoft.com/office/drawing/2014/main" id="{BF25838A-853B-4F5F-A10F-CD54217F0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0" name="Freeform: Shape 2229">
                <a:extLst>
                  <a:ext uri="{FF2B5EF4-FFF2-40B4-BE49-F238E27FC236}">
                    <a16:creationId xmlns:a16="http://schemas.microsoft.com/office/drawing/2014/main" id="{C471161E-04D5-495C-9104-22CF3ED824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1" name="Freeform: Shape 2230">
                <a:extLst>
                  <a:ext uri="{FF2B5EF4-FFF2-40B4-BE49-F238E27FC236}">
                    <a16:creationId xmlns:a16="http://schemas.microsoft.com/office/drawing/2014/main" id="{DFDFEF08-9D16-47C5-B413-C7BA090E9F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2" name="Freeform: Shape 2231">
                <a:extLst>
                  <a:ext uri="{FF2B5EF4-FFF2-40B4-BE49-F238E27FC236}">
                    <a16:creationId xmlns:a16="http://schemas.microsoft.com/office/drawing/2014/main" id="{254CA655-0F8E-46A3-AE85-F020BB071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3" name="Freeform: Shape 2232">
                <a:extLst>
                  <a:ext uri="{FF2B5EF4-FFF2-40B4-BE49-F238E27FC236}">
                    <a16:creationId xmlns:a16="http://schemas.microsoft.com/office/drawing/2014/main" id="{A631A92A-3002-4BD3-B9AF-B0D7EF77E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4" name="Freeform: Shape 2233">
                <a:extLst>
                  <a:ext uri="{FF2B5EF4-FFF2-40B4-BE49-F238E27FC236}">
                    <a16:creationId xmlns:a16="http://schemas.microsoft.com/office/drawing/2014/main" id="{FCB0D363-B41D-4BB8-8F85-D183BF85BF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5" name="Freeform: Shape 2234">
                <a:extLst>
                  <a:ext uri="{FF2B5EF4-FFF2-40B4-BE49-F238E27FC236}">
                    <a16:creationId xmlns:a16="http://schemas.microsoft.com/office/drawing/2014/main" id="{097B2CE1-2117-42A1-B721-1FD442E6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6" name="Freeform: Shape 2235">
                <a:extLst>
                  <a:ext uri="{FF2B5EF4-FFF2-40B4-BE49-F238E27FC236}">
                    <a16:creationId xmlns:a16="http://schemas.microsoft.com/office/drawing/2014/main" id="{300878E3-A086-4922-AD6A-2D2A94CA2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7" name="Freeform: Shape 2236">
                <a:extLst>
                  <a:ext uri="{FF2B5EF4-FFF2-40B4-BE49-F238E27FC236}">
                    <a16:creationId xmlns:a16="http://schemas.microsoft.com/office/drawing/2014/main" id="{73F37BA0-1202-4528-973C-06E260C8B7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8" name="Freeform: Shape 2237">
                <a:extLst>
                  <a:ext uri="{FF2B5EF4-FFF2-40B4-BE49-F238E27FC236}">
                    <a16:creationId xmlns:a16="http://schemas.microsoft.com/office/drawing/2014/main" id="{98FCD65C-13F5-4B2B-B39B-7153A0F64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9" name="Freeform: Shape 2238">
                <a:extLst>
                  <a:ext uri="{FF2B5EF4-FFF2-40B4-BE49-F238E27FC236}">
                    <a16:creationId xmlns:a16="http://schemas.microsoft.com/office/drawing/2014/main" id="{AED6E0B7-C4E5-47DB-B2F4-A6130DA93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0" name="Freeform: Shape 2239">
                <a:extLst>
                  <a:ext uri="{FF2B5EF4-FFF2-40B4-BE49-F238E27FC236}">
                    <a16:creationId xmlns:a16="http://schemas.microsoft.com/office/drawing/2014/main" id="{F6A91E1B-7F17-409B-8020-6F9E259D1C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148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6" name="Rectangle 3095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EBS vs S3 vs EFS: When You Need Which AWS Storage Option?">
            <a:extLst>
              <a:ext uri="{FF2B5EF4-FFF2-40B4-BE49-F238E27FC236}">
                <a16:creationId xmlns:a16="http://schemas.microsoft.com/office/drawing/2014/main" id="{46C4F1C3-C325-F511-2417-597F63982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244" y="1302559"/>
            <a:ext cx="5628018" cy="402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2" name="Rectangle 310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90C5-9088-7E4A-3D0B-6F47D3C5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Amazon Elastic File System (Amazon EFS</a:t>
            </a:r>
            <a:r>
              <a:rPr lang="en-US" sz="2000" dirty="0"/>
              <a:t>) is a fully managed, scalable, and elastic </a:t>
            </a:r>
            <a:r>
              <a:rPr lang="en-US" sz="2000" b="1" dirty="0"/>
              <a:t>Network File System (NFS)</a:t>
            </a:r>
            <a:r>
              <a:rPr lang="en-US" sz="2000" dirty="0"/>
              <a:t> designed for use with AWS Cloud services and on-premises resources. It is optimized for file-based storage, providing seamless data access to multiple instances and systems simultaneously.</a:t>
            </a:r>
          </a:p>
        </p:txBody>
      </p:sp>
      <p:sp>
        <p:nvSpPr>
          <p:cNvPr id="3104" name="Rectangle 310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7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AWS EFS: Insanely Simple in Designing Dependable Cloud File Storage - CloudThat Resources">
            <a:extLst>
              <a:ext uri="{FF2B5EF4-FFF2-40B4-BE49-F238E27FC236}">
                <a16:creationId xmlns:a16="http://schemas.microsoft.com/office/drawing/2014/main" id="{0CDB761F-BDA1-FD35-68D3-F04226B322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46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3154C-FB9D-3782-6DF3-C6A4402D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Use Cases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4CC23C-C5AE-0D16-A3B1-7799FC1822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120388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1. Web Serving and Content Management: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Ideal for storing and serving content for websites, such as media files or web page assets.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2. Application Development: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Shared file systems for development, testing, and staging environments.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3. Big Data Analytics: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Handles large-scale data analysis with high throughput and parallel processing.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4. Backup and Restore: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Store backups or act as a target for Amazon Data Lifecycle Manager or other backup solutions.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5. Machine Learning: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Provides shared storage for datasets and training models.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6. Media Processing: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Facilitates rendering, transcoding, and storing media files.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2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7657-546D-7D8C-2F85-EB386EB1F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351692"/>
            <a:ext cx="5334197" cy="58883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Storage Classes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Standard: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For frequently accessed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Provides high availability and durability.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Infrequent Access (IA):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For data accessed less frequently.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Lower cost but higher retrieval time and cost.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Pricing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Charged based on the storage used (measured in GB-month).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Additional costs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 transfer (standard AWS egress charges).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Infrequent Access storage.</a:t>
            </a:r>
          </a:p>
        </p:txBody>
      </p:sp>
      <p:pic>
        <p:nvPicPr>
          <p:cNvPr id="5123" name="Picture 3" descr="AWS Elastic File System (EFS) Summary | by Michael Weeks | Absolute Zero | Medium">
            <a:extLst>
              <a:ext uri="{FF2B5EF4-FFF2-40B4-BE49-F238E27FC236}">
                <a16:creationId xmlns:a16="http://schemas.microsoft.com/office/drawing/2014/main" id="{54DCD550-7192-3C0E-5BD7-F242A6998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7" r="4550"/>
          <a:stretch/>
        </p:blipFill>
        <p:spPr bwMode="auto">
          <a:xfrm>
            <a:off x="6857797" y="-10886"/>
            <a:ext cx="5334204" cy="6868886"/>
          </a:xfrm>
          <a:prstGeom prst="rect">
            <a:avLst/>
          </a:prstGeom>
          <a:noFill/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62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1B2ED-3C48-19BB-9A75-A069CF8A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with Other AWS Storage Services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644099-0385-EDAC-B814-7DCACFB71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35981"/>
              </p:ext>
            </p:extLst>
          </p:nvPr>
        </p:nvGraphicFramePr>
        <p:xfrm>
          <a:off x="4038600" y="1618043"/>
          <a:ext cx="7188201" cy="3618528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2018903">
                  <a:extLst>
                    <a:ext uri="{9D8B030D-6E8A-4147-A177-3AD203B41FA5}">
                      <a16:colId xmlns:a16="http://schemas.microsoft.com/office/drawing/2014/main" val="2609295356"/>
                    </a:ext>
                  </a:extLst>
                </a:gridCol>
                <a:gridCol w="1469763">
                  <a:extLst>
                    <a:ext uri="{9D8B030D-6E8A-4147-A177-3AD203B41FA5}">
                      <a16:colId xmlns:a16="http://schemas.microsoft.com/office/drawing/2014/main" val="1048488430"/>
                    </a:ext>
                  </a:extLst>
                </a:gridCol>
                <a:gridCol w="1772888">
                  <a:extLst>
                    <a:ext uri="{9D8B030D-6E8A-4147-A177-3AD203B41FA5}">
                      <a16:colId xmlns:a16="http://schemas.microsoft.com/office/drawing/2014/main" val="809747767"/>
                    </a:ext>
                  </a:extLst>
                </a:gridCol>
                <a:gridCol w="1926647">
                  <a:extLst>
                    <a:ext uri="{9D8B030D-6E8A-4147-A177-3AD203B41FA5}">
                      <a16:colId xmlns:a16="http://schemas.microsoft.com/office/drawing/2014/main" val="2359493961"/>
                    </a:ext>
                  </a:extLst>
                </a:gridCol>
              </a:tblGrid>
              <a:tr h="518740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 dirty="0">
                          <a:solidFill>
                            <a:schemeClr val="tx1"/>
                          </a:solidFill>
                        </a:rPr>
                        <a:t>EFS</a:t>
                      </a: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S3</a:t>
                      </a: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 dirty="0">
                          <a:solidFill>
                            <a:schemeClr val="tx1"/>
                          </a:solidFill>
                        </a:rPr>
                        <a:t>EBS</a:t>
                      </a: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053878"/>
                  </a:ext>
                </a:extLst>
              </a:tr>
              <a:tr h="518740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File System</a:t>
                      </a: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Object Storage</a:t>
                      </a: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Block Storage</a:t>
                      </a: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046118"/>
                  </a:ext>
                </a:extLst>
              </a:tr>
              <a:tr h="771784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Use Case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Shared file storage</a:t>
                      </a: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Static assets, backups</a:t>
                      </a: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Boot volumes, databases</a:t>
                      </a: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946303"/>
                  </a:ext>
                </a:extLst>
              </a:tr>
              <a:tr h="518740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Access Protocol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NFSv4</a:t>
                      </a: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HTTP/HTTPS</a:t>
                      </a: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Direct OS mount</a:t>
                      </a: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424576"/>
                  </a:ext>
                </a:extLst>
              </a:tr>
              <a:tr h="518740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Scalability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Automatic</a:t>
                      </a: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Automatic</a:t>
                      </a: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Pre-provisioned</a:t>
                      </a: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970010"/>
                  </a:ext>
                </a:extLst>
              </a:tr>
              <a:tr h="771784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Multi-AZ Support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No (requires snapshots)</a:t>
                      </a:r>
                    </a:p>
                  </a:txBody>
                  <a:tcPr marL="88565" marR="126522" marT="25304" marB="18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725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02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20F3-DE11-FFEC-AD7F-B3C775D0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2C6B-298C-87E8-F6EE-316D7458E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288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Amazon Elastic File System (EFS) </vt:lpstr>
      <vt:lpstr>PowerPoint Presentation</vt:lpstr>
      <vt:lpstr>PowerPoint Presentation</vt:lpstr>
      <vt:lpstr>Use Cases</vt:lpstr>
      <vt:lpstr>PowerPoint Presentation</vt:lpstr>
      <vt:lpstr>Comparison with Other AWS Storage Services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-Ash</dc:creator>
  <cp:lastModifiedBy>-Ash</cp:lastModifiedBy>
  <cp:revision>8</cp:revision>
  <dcterms:created xsi:type="dcterms:W3CDTF">2024-11-21T08:19:04Z</dcterms:created>
  <dcterms:modified xsi:type="dcterms:W3CDTF">2024-11-21T11:50:16Z</dcterms:modified>
</cp:coreProperties>
</file>