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82" d="100"/>
          <a:sy n="82" d="100"/>
        </p:scale>
        <p:origin x="4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A142-3AEB-AEED-D865-9372ABD203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D7B365-62E0-5BF2-8145-A4FE64B5B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254095-77B9-EE60-ACF8-50600AA9329E}"/>
              </a:ext>
            </a:extLst>
          </p:cNvPr>
          <p:cNvSpPr>
            <a:spLocks noGrp="1"/>
          </p:cNvSpPr>
          <p:nvPr>
            <p:ph type="dt" sz="half" idx="10"/>
          </p:nvPr>
        </p:nvSpPr>
        <p:spPr/>
        <p:txBody>
          <a:bodyPr/>
          <a:lstStyle/>
          <a:p>
            <a:fld id="{9CE00F51-70AC-4D8E-B3B3-AFDA076DCE50}" type="datetimeFigureOut">
              <a:rPr lang="en-US" smtClean="0"/>
              <a:t>11/7/2024</a:t>
            </a:fld>
            <a:endParaRPr lang="en-US"/>
          </a:p>
        </p:txBody>
      </p:sp>
      <p:sp>
        <p:nvSpPr>
          <p:cNvPr id="5" name="Footer Placeholder 4">
            <a:extLst>
              <a:ext uri="{FF2B5EF4-FFF2-40B4-BE49-F238E27FC236}">
                <a16:creationId xmlns:a16="http://schemas.microsoft.com/office/drawing/2014/main" id="{1B943898-FF3B-F2C9-EA38-0DB268886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DAF56-58D6-A5C0-4EBA-50A90E27AFC4}"/>
              </a:ext>
            </a:extLst>
          </p:cNvPr>
          <p:cNvSpPr>
            <a:spLocks noGrp="1"/>
          </p:cNvSpPr>
          <p:nvPr>
            <p:ph type="sldNum" sz="quarter" idx="12"/>
          </p:nvPr>
        </p:nvSpPr>
        <p:spPr/>
        <p:txBody>
          <a:bodyPr/>
          <a:lstStyle/>
          <a:p>
            <a:fld id="{F75CD164-2559-4E0C-B0B6-52705F630EBB}" type="slidenum">
              <a:rPr lang="en-US" smtClean="0"/>
              <a:t>‹#›</a:t>
            </a:fld>
            <a:endParaRPr lang="en-US"/>
          </a:p>
        </p:txBody>
      </p:sp>
    </p:spTree>
    <p:extLst>
      <p:ext uri="{BB962C8B-B14F-4D97-AF65-F5344CB8AC3E}">
        <p14:creationId xmlns:p14="http://schemas.microsoft.com/office/powerpoint/2010/main" val="428628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5D4A-2C56-39EF-F912-0DCA9A4E96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54E433-282F-04B9-F6BB-DCD5072698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368A9-37D8-832D-D721-8432A16EB418}"/>
              </a:ext>
            </a:extLst>
          </p:cNvPr>
          <p:cNvSpPr>
            <a:spLocks noGrp="1"/>
          </p:cNvSpPr>
          <p:nvPr>
            <p:ph type="dt" sz="half" idx="10"/>
          </p:nvPr>
        </p:nvSpPr>
        <p:spPr/>
        <p:txBody>
          <a:bodyPr/>
          <a:lstStyle/>
          <a:p>
            <a:fld id="{9CE00F51-70AC-4D8E-B3B3-AFDA076DCE50}" type="datetimeFigureOut">
              <a:rPr lang="en-US" smtClean="0"/>
              <a:t>11/7/2024</a:t>
            </a:fld>
            <a:endParaRPr lang="en-US"/>
          </a:p>
        </p:txBody>
      </p:sp>
      <p:sp>
        <p:nvSpPr>
          <p:cNvPr id="5" name="Footer Placeholder 4">
            <a:extLst>
              <a:ext uri="{FF2B5EF4-FFF2-40B4-BE49-F238E27FC236}">
                <a16:creationId xmlns:a16="http://schemas.microsoft.com/office/drawing/2014/main" id="{92766A55-D757-F4B4-714E-A60150274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28FEE-E591-D2F3-F5B5-E750C482255D}"/>
              </a:ext>
            </a:extLst>
          </p:cNvPr>
          <p:cNvSpPr>
            <a:spLocks noGrp="1"/>
          </p:cNvSpPr>
          <p:nvPr>
            <p:ph type="sldNum" sz="quarter" idx="12"/>
          </p:nvPr>
        </p:nvSpPr>
        <p:spPr/>
        <p:txBody>
          <a:bodyPr/>
          <a:lstStyle/>
          <a:p>
            <a:fld id="{F75CD164-2559-4E0C-B0B6-52705F630EBB}" type="slidenum">
              <a:rPr lang="en-US" smtClean="0"/>
              <a:t>‹#›</a:t>
            </a:fld>
            <a:endParaRPr lang="en-US"/>
          </a:p>
        </p:txBody>
      </p:sp>
    </p:spTree>
    <p:extLst>
      <p:ext uri="{BB962C8B-B14F-4D97-AF65-F5344CB8AC3E}">
        <p14:creationId xmlns:p14="http://schemas.microsoft.com/office/powerpoint/2010/main" val="330632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CDF5D-E607-D695-4744-5D47D902C2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1D225-F154-3EA9-1212-80B2AFEB33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03D87-A76D-D89C-B313-AFF2402234FD}"/>
              </a:ext>
            </a:extLst>
          </p:cNvPr>
          <p:cNvSpPr>
            <a:spLocks noGrp="1"/>
          </p:cNvSpPr>
          <p:nvPr>
            <p:ph type="dt" sz="half" idx="10"/>
          </p:nvPr>
        </p:nvSpPr>
        <p:spPr/>
        <p:txBody>
          <a:bodyPr/>
          <a:lstStyle/>
          <a:p>
            <a:fld id="{9CE00F51-70AC-4D8E-B3B3-AFDA076DCE50}" type="datetimeFigureOut">
              <a:rPr lang="en-US" smtClean="0"/>
              <a:t>11/7/2024</a:t>
            </a:fld>
            <a:endParaRPr lang="en-US"/>
          </a:p>
        </p:txBody>
      </p:sp>
      <p:sp>
        <p:nvSpPr>
          <p:cNvPr id="5" name="Footer Placeholder 4">
            <a:extLst>
              <a:ext uri="{FF2B5EF4-FFF2-40B4-BE49-F238E27FC236}">
                <a16:creationId xmlns:a16="http://schemas.microsoft.com/office/drawing/2014/main" id="{40AE91A1-6B7B-4E47-5D05-0C0A96433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25618-2B9E-D47A-E049-F49C5FB63899}"/>
              </a:ext>
            </a:extLst>
          </p:cNvPr>
          <p:cNvSpPr>
            <a:spLocks noGrp="1"/>
          </p:cNvSpPr>
          <p:nvPr>
            <p:ph type="sldNum" sz="quarter" idx="12"/>
          </p:nvPr>
        </p:nvSpPr>
        <p:spPr/>
        <p:txBody>
          <a:bodyPr/>
          <a:lstStyle/>
          <a:p>
            <a:fld id="{F75CD164-2559-4E0C-B0B6-52705F630EBB}" type="slidenum">
              <a:rPr lang="en-US" smtClean="0"/>
              <a:t>‹#›</a:t>
            </a:fld>
            <a:endParaRPr lang="en-US"/>
          </a:p>
        </p:txBody>
      </p:sp>
    </p:spTree>
    <p:extLst>
      <p:ext uri="{BB962C8B-B14F-4D97-AF65-F5344CB8AC3E}">
        <p14:creationId xmlns:p14="http://schemas.microsoft.com/office/powerpoint/2010/main" val="183064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F989-327F-EC5F-21E9-D8B86F856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F6B662-ADEA-C038-B1D3-843DEFCC68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B5FE-DF45-E114-41DF-424D2FFCD424}"/>
              </a:ext>
            </a:extLst>
          </p:cNvPr>
          <p:cNvSpPr>
            <a:spLocks noGrp="1"/>
          </p:cNvSpPr>
          <p:nvPr>
            <p:ph type="dt" sz="half" idx="10"/>
          </p:nvPr>
        </p:nvSpPr>
        <p:spPr/>
        <p:txBody>
          <a:bodyPr/>
          <a:lstStyle/>
          <a:p>
            <a:fld id="{9CE00F51-70AC-4D8E-B3B3-AFDA076DCE50}" type="datetimeFigureOut">
              <a:rPr lang="en-US" smtClean="0"/>
              <a:t>11/7/2024</a:t>
            </a:fld>
            <a:endParaRPr lang="en-US"/>
          </a:p>
        </p:txBody>
      </p:sp>
      <p:sp>
        <p:nvSpPr>
          <p:cNvPr id="5" name="Footer Placeholder 4">
            <a:extLst>
              <a:ext uri="{FF2B5EF4-FFF2-40B4-BE49-F238E27FC236}">
                <a16:creationId xmlns:a16="http://schemas.microsoft.com/office/drawing/2014/main" id="{E83141D0-49FD-0D0B-4F41-E61EE76FA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EE696-39EE-04D7-2BE3-A588A32A6530}"/>
              </a:ext>
            </a:extLst>
          </p:cNvPr>
          <p:cNvSpPr>
            <a:spLocks noGrp="1"/>
          </p:cNvSpPr>
          <p:nvPr>
            <p:ph type="sldNum" sz="quarter" idx="12"/>
          </p:nvPr>
        </p:nvSpPr>
        <p:spPr/>
        <p:txBody>
          <a:bodyPr/>
          <a:lstStyle/>
          <a:p>
            <a:fld id="{F75CD164-2559-4E0C-B0B6-52705F630EBB}" type="slidenum">
              <a:rPr lang="en-US" smtClean="0"/>
              <a:t>‹#›</a:t>
            </a:fld>
            <a:endParaRPr lang="en-US"/>
          </a:p>
        </p:txBody>
      </p:sp>
    </p:spTree>
    <p:extLst>
      <p:ext uri="{BB962C8B-B14F-4D97-AF65-F5344CB8AC3E}">
        <p14:creationId xmlns:p14="http://schemas.microsoft.com/office/powerpoint/2010/main" val="4740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BA2F-59A5-7B66-B39B-07363B7A6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8B3980-5420-AFC6-8EC7-12C34A9DA1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55A5E-4858-9C40-9EFC-7EE599941F84}"/>
              </a:ext>
            </a:extLst>
          </p:cNvPr>
          <p:cNvSpPr>
            <a:spLocks noGrp="1"/>
          </p:cNvSpPr>
          <p:nvPr>
            <p:ph type="dt" sz="half" idx="10"/>
          </p:nvPr>
        </p:nvSpPr>
        <p:spPr/>
        <p:txBody>
          <a:bodyPr/>
          <a:lstStyle/>
          <a:p>
            <a:fld id="{9CE00F51-70AC-4D8E-B3B3-AFDA076DCE50}" type="datetimeFigureOut">
              <a:rPr lang="en-US" smtClean="0"/>
              <a:t>11/7/2024</a:t>
            </a:fld>
            <a:endParaRPr lang="en-US"/>
          </a:p>
        </p:txBody>
      </p:sp>
      <p:sp>
        <p:nvSpPr>
          <p:cNvPr id="5" name="Footer Placeholder 4">
            <a:extLst>
              <a:ext uri="{FF2B5EF4-FFF2-40B4-BE49-F238E27FC236}">
                <a16:creationId xmlns:a16="http://schemas.microsoft.com/office/drawing/2014/main" id="{2DFD65BC-5069-C86D-DF3C-90BE6894D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E2906-60CC-E44E-0445-CD051E0A8790}"/>
              </a:ext>
            </a:extLst>
          </p:cNvPr>
          <p:cNvSpPr>
            <a:spLocks noGrp="1"/>
          </p:cNvSpPr>
          <p:nvPr>
            <p:ph type="sldNum" sz="quarter" idx="12"/>
          </p:nvPr>
        </p:nvSpPr>
        <p:spPr/>
        <p:txBody>
          <a:bodyPr/>
          <a:lstStyle/>
          <a:p>
            <a:fld id="{F75CD164-2559-4E0C-B0B6-52705F630EBB}" type="slidenum">
              <a:rPr lang="en-US" smtClean="0"/>
              <a:t>‹#›</a:t>
            </a:fld>
            <a:endParaRPr lang="en-US"/>
          </a:p>
        </p:txBody>
      </p:sp>
    </p:spTree>
    <p:extLst>
      <p:ext uri="{BB962C8B-B14F-4D97-AF65-F5344CB8AC3E}">
        <p14:creationId xmlns:p14="http://schemas.microsoft.com/office/powerpoint/2010/main" val="265585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A8C9-7E7B-E773-734A-12E7F438B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A17E4F-ED65-51B9-F5E1-BAE3EF1E1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A05B87-5248-1E03-B9F1-8D52EBEB67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07F547-0764-BCAC-8BB1-7AE4F17EB9D0}"/>
              </a:ext>
            </a:extLst>
          </p:cNvPr>
          <p:cNvSpPr>
            <a:spLocks noGrp="1"/>
          </p:cNvSpPr>
          <p:nvPr>
            <p:ph type="dt" sz="half" idx="10"/>
          </p:nvPr>
        </p:nvSpPr>
        <p:spPr/>
        <p:txBody>
          <a:bodyPr/>
          <a:lstStyle/>
          <a:p>
            <a:fld id="{9CE00F51-70AC-4D8E-B3B3-AFDA076DCE50}" type="datetimeFigureOut">
              <a:rPr lang="en-US" smtClean="0"/>
              <a:t>11/7/2024</a:t>
            </a:fld>
            <a:endParaRPr lang="en-US"/>
          </a:p>
        </p:txBody>
      </p:sp>
      <p:sp>
        <p:nvSpPr>
          <p:cNvPr id="6" name="Footer Placeholder 5">
            <a:extLst>
              <a:ext uri="{FF2B5EF4-FFF2-40B4-BE49-F238E27FC236}">
                <a16:creationId xmlns:a16="http://schemas.microsoft.com/office/drawing/2014/main" id="{14E92028-FBA3-2934-1D81-DBCEF5567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4AD964-4EBD-2320-2F91-33CD4E6AC887}"/>
              </a:ext>
            </a:extLst>
          </p:cNvPr>
          <p:cNvSpPr>
            <a:spLocks noGrp="1"/>
          </p:cNvSpPr>
          <p:nvPr>
            <p:ph type="sldNum" sz="quarter" idx="12"/>
          </p:nvPr>
        </p:nvSpPr>
        <p:spPr/>
        <p:txBody>
          <a:bodyPr/>
          <a:lstStyle/>
          <a:p>
            <a:fld id="{F75CD164-2559-4E0C-B0B6-52705F630EBB}" type="slidenum">
              <a:rPr lang="en-US" smtClean="0"/>
              <a:t>‹#›</a:t>
            </a:fld>
            <a:endParaRPr lang="en-US"/>
          </a:p>
        </p:txBody>
      </p:sp>
    </p:spTree>
    <p:extLst>
      <p:ext uri="{BB962C8B-B14F-4D97-AF65-F5344CB8AC3E}">
        <p14:creationId xmlns:p14="http://schemas.microsoft.com/office/powerpoint/2010/main" val="28631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9C6C-F2F9-D871-B3BA-D01581CC7D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1A565-1896-E1AD-EAF8-88BB63087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426A8-007A-10A4-00D9-411D49B1AD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7AB1EE-8C36-60B1-E652-964B436AA0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545D78-7CE6-77AD-19F9-38220627F5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C27EBC-001C-4C31-43BD-4AC56C322DB0}"/>
              </a:ext>
            </a:extLst>
          </p:cNvPr>
          <p:cNvSpPr>
            <a:spLocks noGrp="1"/>
          </p:cNvSpPr>
          <p:nvPr>
            <p:ph type="dt" sz="half" idx="10"/>
          </p:nvPr>
        </p:nvSpPr>
        <p:spPr/>
        <p:txBody>
          <a:bodyPr/>
          <a:lstStyle/>
          <a:p>
            <a:fld id="{9CE00F51-70AC-4D8E-B3B3-AFDA076DCE50}" type="datetimeFigureOut">
              <a:rPr lang="en-US" smtClean="0"/>
              <a:t>11/7/2024</a:t>
            </a:fld>
            <a:endParaRPr lang="en-US"/>
          </a:p>
        </p:txBody>
      </p:sp>
      <p:sp>
        <p:nvSpPr>
          <p:cNvPr id="8" name="Footer Placeholder 7">
            <a:extLst>
              <a:ext uri="{FF2B5EF4-FFF2-40B4-BE49-F238E27FC236}">
                <a16:creationId xmlns:a16="http://schemas.microsoft.com/office/drawing/2014/main" id="{EB928F85-BA34-FFE4-4780-B248FAB187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F5080A-CC6A-D851-2449-BD6DFB1CD9D2}"/>
              </a:ext>
            </a:extLst>
          </p:cNvPr>
          <p:cNvSpPr>
            <a:spLocks noGrp="1"/>
          </p:cNvSpPr>
          <p:nvPr>
            <p:ph type="sldNum" sz="quarter" idx="12"/>
          </p:nvPr>
        </p:nvSpPr>
        <p:spPr/>
        <p:txBody>
          <a:bodyPr/>
          <a:lstStyle/>
          <a:p>
            <a:fld id="{F75CD164-2559-4E0C-B0B6-52705F630EBB}" type="slidenum">
              <a:rPr lang="en-US" smtClean="0"/>
              <a:t>‹#›</a:t>
            </a:fld>
            <a:endParaRPr lang="en-US"/>
          </a:p>
        </p:txBody>
      </p:sp>
    </p:spTree>
    <p:extLst>
      <p:ext uri="{BB962C8B-B14F-4D97-AF65-F5344CB8AC3E}">
        <p14:creationId xmlns:p14="http://schemas.microsoft.com/office/powerpoint/2010/main" val="418960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45E1-5D43-37E6-94BE-737B813CE3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728B7B-1362-1B0E-0072-94358F74688B}"/>
              </a:ext>
            </a:extLst>
          </p:cNvPr>
          <p:cNvSpPr>
            <a:spLocks noGrp="1"/>
          </p:cNvSpPr>
          <p:nvPr>
            <p:ph type="dt" sz="half" idx="10"/>
          </p:nvPr>
        </p:nvSpPr>
        <p:spPr/>
        <p:txBody>
          <a:bodyPr/>
          <a:lstStyle/>
          <a:p>
            <a:fld id="{9CE00F51-70AC-4D8E-B3B3-AFDA076DCE50}" type="datetimeFigureOut">
              <a:rPr lang="en-US" smtClean="0"/>
              <a:t>11/7/2024</a:t>
            </a:fld>
            <a:endParaRPr lang="en-US"/>
          </a:p>
        </p:txBody>
      </p:sp>
      <p:sp>
        <p:nvSpPr>
          <p:cNvPr id="4" name="Footer Placeholder 3">
            <a:extLst>
              <a:ext uri="{FF2B5EF4-FFF2-40B4-BE49-F238E27FC236}">
                <a16:creationId xmlns:a16="http://schemas.microsoft.com/office/drawing/2014/main" id="{77BCCF3D-E9B8-108B-C2D4-F64299591B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91BCDE-DC9E-E7A6-53AC-FDAACBBD88F6}"/>
              </a:ext>
            </a:extLst>
          </p:cNvPr>
          <p:cNvSpPr>
            <a:spLocks noGrp="1"/>
          </p:cNvSpPr>
          <p:nvPr>
            <p:ph type="sldNum" sz="quarter" idx="12"/>
          </p:nvPr>
        </p:nvSpPr>
        <p:spPr/>
        <p:txBody>
          <a:bodyPr/>
          <a:lstStyle/>
          <a:p>
            <a:fld id="{F75CD164-2559-4E0C-B0B6-52705F630EBB}" type="slidenum">
              <a:rPr lang="en-US" smtClean="0"/>
              <a:t>‹#›</a:t>
            </a:fld>
            <a:endParaRPr lang="en-US"/>
          </a:p>
        </p:txBody>
      </p:sp>
    </p:spTree>
    <p:extLst>
      <p:ext uri="{BB962C8B-B14F-4D97-AF65-F5344CB8AC3E}">
        <p14:creationId xmlns:p14="http://schemas.microsoft.com/office/powerpoint/2010/main" val="409185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4EFC5-019B-3A0E-0066-0B230BA27813}"/>
              </a:ext>
            </a:extLst>
          </p:cNvPr>
          <p:cNvSpPr>
            <a:spLocks noGrp="1"/>
          </p:cNvSpPr>
          <p:nvPr>
            <p:ph type="dt" sz="half" idx="10"/>
          </p:nvPr>
        </p:nvSpPr>
        <p:spPr/>
        <p:txBody>
          <a:bodyPr/>
          <a:lstStyle/>
          <a:p>
            <a:fld id="{9CE00F51-70AC-4D8E-B3B3-AFDA076DCE50}" type="datetimeFigureOut">
              <a:rPr lang="en-US" smtClean="0"/>
              <a:t>11/7/2024</a:t>
            </a:fld>
            <a:endParaRPr lang="en-US"/>
          </a:p>
        </p:txBody>
      </p:sp>
      <p:sp>
        <p:nvSpPr>
          <p:cNvPr id="3" name="Footer Placeholder 2">
            <a:extLst>
              <a:ext uri="{FF2B5EF4-FFF2-40B4-BE49-F238E27FC236}">
                <a16:creationId xmlns:a16="http://schemas.microsoft.com/office/drawing/2014/main" id="{EB95C97D-4A5F-6FDC-026C-509165D689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C78634-E705-7DDD-8671-BEA9DBAFBB29}"/>
              </a:ext>
            </a:extLst>
          </p:cNvPr>
          <p:cNvSpPr>
            <a:spLocks noGrp="1"/>
          </p:cNvSpPr>
          <p:nvPr>
            <p:ph type="sldNum" sz="quarter" idx="12"/>
          </p:nvPr>
        </p:nvSpPr>
        <p:spPr/>
        <p:txBody>
          <a:bodyPr/>
          <a:lstStyle/>
          <a:p>
            <a:fld id="{F75CD164-2559-4E0C-B0B6-52705F630EBB}" type="slidenum">
              <a:rPr lang="en-US" smtClean="0"/>
              <a:t>‹#›</a:t>
            </a:fld>
            <a:endParaRPr lang="en-US"/>
          </a:p>
        </p:txBody>
      </p:sp>
    </p:spTree>
    <p:extLst>
      <p:ext uri="{BB962C8B-B14F-4D97-AF65-F5344CB8AC3E}">
        <p14:creationId xmlns:p14="http://schemas.microsoft.com/office/powerpoint/2010/main" val="376691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9416-FF68-D0B0-7DAB-D86380258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A1C9E3-AD57-8EB1-917A-D5C14E3FF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09F8AE-F1E2-09E2-61D1-D7E4C86FC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27E33-3B33-C4BF-6FA9-197B78EEC35A}"/>
              </a:ext>
            </a:extLst>
          </p:cNvPr>
          <p:cNvSpPr>
            <a:spLocks noGrp="1"/>
          </p:cNvSpPr>
          <p:nvPr>
            <p:ph type="dt" sz="half" idx="10"/>
          </p:nvPr>
        </p:nvSpPr>
        <p:spPr/>
        <p:txBody>
          <a:bodyPr/>
          <a:lstStyle/>
          <a:p>
            <a:fld id="{9CE00F51-70AC-4D8E-B3B3-AFDA076DCE50}" type="datetimeFigureOut">
              <a:rPr lang="en-US" smtClean="0"/>
              <a:t>11/7/2024</a:t>
            </a:fld>
            <a:endParaRPr lang="en-US"/>
          </a:p>
        </p:txBody>
      </p:sp>
      <p:sp>
        <p:nvSpPr>
          <p:cNvPr id="6" name="Footer Placeholder 5">
            <a:extLst>
              <a:ext uri="{FF2B5EF4-FFF2-40B4-BE49-F238E27FC236}">
                <a16:creationId xmlns:a16="http://schemas.microsoft.com/office/drawing/2014/main" id="{3CCF7A62-081F-FBE6-1DA3-EF0211A18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40626-769B-EE1B-6527-63481D7482E1}"/>
              </a:ext>
            </a:extLst>
          </p:cNvPr>
          <p:cNvSpPr>
            <a:spLocks noGrp="1"/>
          </p:cNvSpPr>
          <p:nvPr>
            <p:ph type="sldNum" sz="quarter" idx="12"/>
          </p:nvPr>
        </p:nvSpPr>
        <p:spPr/>
        <p:txBody>
          <a:bodyPr/>
          <a:lstStyle/>
          <a:p>
            <a:fld id="{F75CD164-2559-4E0C-B0B6-52705F630EBB}" type="slidenum">
              <a:rPr lang="en-US" smtClean="0"/>
              <a:t>‹#›</a:t>
            </a:fld>
            <a:endParaRPr lang="en-US"/>
          </a:p>
        </p:txBody>
      </p:sp>
    </p:spTree>
    <p:extLst>
      <p:ext uri="{BB962C8B-B14F-4D97-AF65-F5344CB8AC3E}">
        <p14:creationId xmlns:p14="http://schemas.microsoft.com/office/powerpoint/2010/main" val="76771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7B8C-416D-E957-DC65-4189BF940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4072A0-4C5A-A299-DF01-0369192DAC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16E16B-BF62-9284-DBDF-8E1DCCFFF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8427A-213C-0872-4301-31BFCF24C4F2}"/>
              </a:ext>
            </a:extLst>
          </p:cNvPr>
          <p:cNvSpPr>
            <a:spLocks noGrp="1"/>
          </p:cNvSpPr>
          <p:nvPr>
            <p:ph type="dt" sz="half" idx="10"/>
          </p:nvPr>
        </p:nvSpPr>
        <p:spPr/>
        <p:txBody>
          <a:bodyPr/>
          <a:lstStyle/>
          <a:p>
            <a:fld id="{9CE00F51-70AC-4D8E-B3B3-AFDA076DCE50}" type="datetimeFigureOut">
              <a:rPr lang="en-US" smtClean="0"/>
              <a:t>11/7/2024</a:t>
            </a:fld>
            <a:endParaRPr lang="en-US"/>
          </a:p>
        </p:txBody>
      </p:sp>
      <p:sp>
        <p:nvSpPr>
          <p:cNvPr id="6" name="Footer Placeholder 5">
            <a:extLst>
              <a:ext uri="{FF2B5EF4-FFF2-40B4-BE49-F238E27FC236}">
                <a16:creationId xmlns:a16="http://schemas.microsoft.com/office/drawing/2014/main" id="{226005A2-27CC-6C9B-1FD8-CCA86343A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1209D-C5A4-1569-B961-AE14094AF94E}"/>
              </a:ext>
            </a:extLst>
          </p:cNvPr>
          <p:cNvSpPr>
            <a:spLocks noGrp="1"/>
          </p:cNvSpPr>
          <p:nvPr>
            <p:ph type="sldNum" sz="quarter" idx="12"/>
          </p:nvPr>
        </p:nvSpPr>
        <p:spPr/>
        <p:txBody>
          <a:bodyPr/>
          <a:lstStyle/>
          <a:p>
            <a:fld id="{F75CD164-2559-4E0C-B0B6-52705F630EBB}" type="slidenum">
              <a:rPr lang="en-US" smtClean="0"/>
              <a:t>‹#›</a:t>
            </a:fld>
            <a:endParaRPr lang="en-US"/>
          </a:p>
        </p:txBody>
      </p:sp>
    </p:spTree>
    <p:extLst>
      <p:ext uri="{BB962C8B-B14F-4D97-AF65-F5344CB8AC3E}">
        <p14:creationId xmlns:p14="http://schemas.microsoft.com/office/powerpoint/2010/main" val="83676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763D2-419F-6D86-57FE-0642983C9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F88AA9-BC9F-8B34-5D76-26B78B0A5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42E84-6124-0329-BD9D-606A70D384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E00F51-70AC-4D8E-B3B3-AFDA076DCE50}" type="datetimeFigureOut">
              <a:rPr lang="en-US" smtClean="0"/>
              <a:t>11/7/2024</a:t>
            </a:fld>
            <a:endParaRPr lang="en-US"/>
          </a:p>
        </p:txBody>
      </p:sp>
      <p:sp>
        <p:nvSpPr>
          <p:cNvPr id="5" name="Footer Placeholder 4">
            <a:extLst>
              <a:ext uri="{FF2B5EF4-FFF2-40B4-BE49-F238E27FC236}">
                <a16:creationId xmlns:a16="http://schemas.microsoft.com/office/drawing/2014/main" id="{7BB6D750-ADEA-330D-766B-A5E0FE4CD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B4FA388-B19B-BB63-5C3C-763B8FA5E0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5CD164-2559-4E0C-B0B6-52705F630EBB}" type="slidenum">
              <a:rPr lang="en-US" smtClean="0"/>
              <a:t>‹#›</a:t>
            </a:fld>
            <a:endParaRPr lang="en-US"/>
          </a:p>
        </p:txBody>
      </p:sp>
    </p:spTree>
    <p:extLst>
      <p:ext uri="{BB962C8B-B14F-4D97-AF65-F5344CB8AC3E}">
        <p14:creationId xmlns:p14="http://schemas.microsoft.com/office/powerpoint/2010/main" val="3683177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8F26E-3AB8-C975-E2C3-77A0688772C8}"/>
              </a:ext>
            </a:extLst>
          </p:cNvPr>
          <p:cNvSpPr>
            <a:spLocks noGrp="1"/>
          </p:cNvSpPr>
          <p:nvPr>
            <p:ph type="title"/>
          </p:nvPr>
        </p:nvSpPr>
        <p:spPr>
          <a:xfrm>
            <a:off x="1136397" y="502020"/>
            <a:ext cx="5323715" cy="1642970"/>
          </a:xfrm>
        </p:spPr>
        <p:txBody>
          <a:bodyPr anchor="b">
            <a:normAutofit/>
          </a:bodyPr>
          <a:lstStyle/>
          <a:p>
            <a:r>
              <a:rPr lang="en-US" sz="4000" b="1" dirty="0"/>
              <a:t>What is Elastic Block Store (EBS)?</a:t>
            </a:r>
            <a:endParaRPr lang="en-US" sz="4000" dirty="0"/>
          </a:p>
        </p:txBody>
      </p:sp>
      <p:sp>
        <p:nvSpPr>
          <p:cNvPr id="3" name="Content Placeholder 2">
            <a:extLst>
              <a:ext uri="{FF2B5EF4-FFF2-40B4-BE49-F238E27FC236}">
                <a16:creationId xmlns:a16="http://schemas.microsoft.com/office/drawing/2014/main" id="{EF50E221-712C-F174-5829-6431C91FCB56}"/>
              </a:ext>
            </a:extLst>
          </p:cNvPr>
          <p:cNvSpPr>
            <a:spLocks noGrp="1"/>
          </p:cNvSpPr>
          <p:nvPr>
            <p:ph idx="1"/>
          </p:nvPr>
        </p:nvSpPr>
        <p:spPr>
          <a:xfrm>
            <a:off x="1144923" y="2405894"/>
            <a:ext cx="5315189" cy="3535083"/>
          </a:xfrm>
        </p:spPr>
        <p:txBody>
          <a:bodyPr anchor="t">
            <a:normAutofit/>
          </a:bodyPr>
          <a:lstStyle/>
          <a:p>
            <a:pPr marL="0" indent="0">
              <a:buNone/>
            </a:pPr>
            <a:r>
              <a:rPr lang="en-US" sz="2200" dirty="0"/>
              <a:t>service that provides block-level storage for Amazon EC2 instances. Designed for high durability and low-latency performance, EBS allows you to store data that persists even after an EC2 instance is terminated, making it ideal for applications requiring structured data storage, like databases, log files, and backups.</a:t>
            </a:r>
          </a:p>
          <a:p>
            <a:pPr marL="0" indent="0">
              <a:buNone/>
            </a:pPr>
            <a:endParaRPr lang="en-US" sz="2200" dirty="0"/>
          </a:p>
        </p:txBody>
      </p:sp>
      <p:sp>
        <p:nvSpPr>
          <p:cNvPr id="1041" name="Rectangle 104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osting a webpage using AWS EC2 and using external EBS volume for file storage">
            <a:extLst>
              <a:ext uri="{FF2B5EF4-FFF2-40B4-BE49-F238E27FC236}">
                <a16:creationId xmlns:a16="http://schemas.microsoft.com/office/drawing/2014/main" id="{F1FB615F-5D72-679A-17F7-2DCBF7C289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2087274"/>
            <a:ext cx="4170530" cy="271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71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712D4-5E85-8D3A-BA9B-4BA97EABA75A}"/>
            </a:ext>
          </a:extLst>
        </p:cNvPr>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DCF02205-7DE7-9959-31A6-5F3C8ABF1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46F03-D73D-F45E-370B-6D0041162939}"/>
              </a:ext>
            </a:extLst>
          </p:cNvPr>
          <p:cNvSpPr>
            <a:spLocks noGrp="1"/>
          </p:cNvSpPr>
          <p:nvPr>
            <p:ph type="title"/>
          </p:nvPr>
        </p:nvSpPr>
        <p:spPr>
          <a:xfrm>
            <a:off x="1136397" y="597877"/>
            <a:ext cx="5323715" cy="785236"/>
          </a:xfrm>
        </p:spPr>
        <p:txBody>
          <a:bodyPr anchor="b">
            <a:normAutofit/>
          </a:bodyPr>
          <a:lstStyle/>
          <a:p>
            <a:r>
              <a:rPr lang="en-US" sz="4000" b="1" dirty="0"/>
              <a:t>Elastic Block Store</a:t>
            </a:r>
            <a:endParaRPr lang="en-US" sz="4000" dirty="0"/>
          </a:p>
        </p:txBody>
      </p:sp>
      <p:sp>
        <p:nvSpPr>
          <p:cNvPr id="3" name="Content Placeholder 2">
            <a:extLst>
              <a:ext uri="{FF2B5EF4-FFF2-40B4-BE49-F238E27FC236}">
                <a16:creationId xmlns:a16="http://schemas.microsoft.com/office/drawing/2014/main" id="{E50E269D-5F1B-C2B0-D681-35F5DF83621A}"/>
              </a:ext>
            </a:extLst>
          </p:cNvPr>
          <p:cNvSpPr>
            <a:spLocks noGrp="1"/>
          </p:cNvSpPr>
          <p:nvPr>
            <p:ph idx="1"/>
          </p:nvPr>
        </p:nvSpPr>
        <p:spPr>
          <a:xfrm>
            <a:off x="1237095" y="1573556"/>
            <a:ext cx="5925705" cy="2715345"/>
          </a:xfrm>
        </p:spPr>
        <p:txBody>
          <a:bodyPr anchor="t">
            <a:normAutofit/>
          </a:bodyPr>
          <a:lstStyle/>
          <a:p>
            <a:pPr marL="0" indent="0">
              <a:buNone/>
            </a:pPr>
            <a:r>
              <a:rPr lang="en-US" sz="2200" dirty="0"/>
              <a:t>EBS volumes are storage units attached to EC2 instances to persistently store data. Think of EBS volumes as virtual hard drives you attach to your server instances in the cloud. You can scale up or down based on your requirements, and it integrates seamlessly with EC2 for efficient data storage and retrieval.</a:t>
            </a:r>
          </a:p>
        </p:txBody>
      </p:sp>
      <p:sp>
        <p:nvSpPr>
          <p:cNvPr id="1041" name="Rectangle 1040">
            <a:extLst>
              <a:ext uri="{FF2B5EF4-FFF2-40B4-BE49-F238E27FC236}">
                <a16:creationId xmlns:a16="http://schemas.microsoft.com/office/drawing/2014/main" id="{E2407186-52EC-F33D-E0B8-BDB2D895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D9A66006-541F-F92D-54A3-5289E9CAB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42">
            <a:extLst>
              <a:ext uri="{FF2B5EF4-FFF2-40B4-BE49-F238E27FC236}">
                <a16:creationId xmlns:a16="http://schemas.microsoft.com/office/drawing/2014/main" id="{D88459A2-B8CF-6A92-F97D-7EE6FD027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7A5D47E1-01C6-3EBF-3D4D-4BE294E0A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osting a webpage using AWS EC2 and using external EBS volume for file storage">
            <a:extLst>
              <a:ext uri="{FF2B5EF4-FFF2-40B4-BE49-F238E27FC236}">
                <a16:creationId xmlns:a16="http://schemas.microsoft.com/office/drawing/2014/main" id="{8722307F-FF24-C9B3-1B77-B98BF56A5A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2087274"/>
            <a:ext cx="4170530" cy="271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45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6F39B-EA60-44AF-AC81-80B0B421F510}"/>
              </a:ext>
            </a:extLst>
          </p:cNvPr>
          <p:cNvSpPr>
            <a:spLocks noGrp="1"/>
          </p:cNvSpPr>
          <p:nvPr>
            <p:ph type="title"/>
          </p:nvPr>
        </p:nvSpPr>
        <p:spPr>
          <a:xfrm>
            <a:off x="686834" y="1153572"/>
            <a:ext cx="3200400" cy="4461163"/>
          </a:xfrm>
        </p:spPr>
        <p:txBody>
          <a:bodyPr>
            <a:normAutofit/>
          </a:bodyPr>
          <a:lstStyle/>
          <a:p>
            <a:r>
              <a:rPr lang="en-US">
                <a:solidFill>
                  <a:srgbClr val="FFFFFF"/>
                </a:solidFill>
              </a:rPr>
              <a:t>Types of EBS Volumes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C184C40-1AE9-1BF0-ACEF-CE2B1F72C4A9}"/>
              </a:ext>
            </a:extLst>
          </p:cNvPr>
          <p:cNvSpPr>
            <a:spLocks noGrp="1"/>
          </p:cNvSpPr>
          <p:nvPr>
            <p:ph idx="1"/>
          </p:nvPr>
        </p:nvSpPr>
        <p:spPr>
          <a:xfrm>
            <a:off x="4447308" y="591344"/>
            <a:ext cx="6906491" cy="5585619"/>
          </a:xfrm>
        </p:spPr>
        <p:txBody>
          <a:bodyPr anchor="ctr">
            <a:normAutofit fontScale="92500" lnSpcReduction="10000"/>
          </a:bodyPr>
          <a:lstStyle/>
          <a:p>
            <a:pPr>
              <a:buFont typeface="Arial" panose="020B0604020202020204" pitchFamily="34" charset="0"/>
              <a:buChar char="•"/>
            </a:pPr>
            <a:r>
              <a:rPr lang="en-US" sz="2600" b="1" dirty="0"/>
              <a:t>General Purpose SSD (gp2/gp3)</a:t>
            </a:r>
            <a:r>
              <a:rPr lang="en-US" sz="2600" dirty="0"/>
              <a:t>:</a:t>
            </a:r>
          </a:p>
          <a:p>
            <a:pPr>
              <a:buFont typeface="Arial" panose="020B0604020202020204" pitchFamily="34" charset="0"/>
              <a:buChar char="•"/>
            </a:pPr>
            <a:r>
              <a:rPr lang="en-US" sz="2600" b="1" dirty="0"/>
              <a:t>Use Case</a:t>
            </a:r>
            <a:r>
              <a:rPr lang="en-US" sz="2600" dirty="0"/>
              <a:t>: Ideal for general-purpose workloads like boot volumes, development, and test environments.</a:t>
            </a:r>
          </a:p>
          <a:p>
            <a:pPr>
              <a:buFont typeface="Arial" panose="020B0604020202020204" pitchFamily="34" charset="0"/>
              <a:buChar char="•"/>
            </a:pPr>
            <a:r>
              <a:rPr lang="en-US" sz="2600" b="1" dirty="0"/>
              <a:t>Performance</a:t>
            </a:r>
            <a:r>
              <a:rPr lang="en-US" sz="2600" dirty="0"/>
              <a:t>: Balances price and performance, with IOPS scaling based on volume size. GP3 provides consistent IOPS and throughput at a lower cost than GP2.</a:t>
            </a:r>
          </a:p>
          <a:p>
            <a:pPr>
              <a:buFont typeface="Arial" panose="020B0604020202020204" pitchFamily="34" charset="0"/>
              <a:buChar char="•"/>
            </a:pPr>
            <a:endParaRPr lang="en-US" sz="2600" dirty="0"/>
          </a:p>
          <a:p>
            <a:pPr>
              <a:buFont typeface="Arial" panose="020B0604020202020204" pitchFamily="34" charset="0"/>
              <a:buChar char="•"/>
            </a:pPr>
            <a:r>
              <a:rPr lang="en-US" sz="2600" b="1" dirty="0"/>
              <a:t>Provisioned IOPS SSD (io1/io2)</a:t>
            </a:r>
            <a:r>
              <a:rPr lang="en-US" sz="2600" dirty="0"/>
              <a:t>:</a:t>
            </a:r>
          </a:p>
          <a:p>
            <a:pPr>
              <a:buFont typeface="Arial" panose="020B0604020202020204" pitchFamily="34" charset="0"/>
              <a:buChar char="•"/>
            </a:pPr>
            <a:r>
              <a:rPr lang="en-US" sz="2600" b="1" dirty="0"/>
              <a:t>Use Case</a:t>
            </a:r>
            <a:r>
              <a:rPr lang="en-US" sz="2600" dirty="0"/>
              <a:t>: Designed for high-performance workloads like large-scale databases (e.g., SQL, NoSQL).</a:t>
            </a:r>
          </a:p>
          <a:p>
            <a:pPr>
              <a:buFont typeface="Arial" panose="020B0604020202020204" pitchFamily="34" charset="0"/>
              <a:buChar char="•"/>
            </a:pPr>
            <a:r>
              <a:rPr lang="en-US" sz="2600" b="1" dirty="0"/>
              <a:t>Performance</a:t>
            </a:r>
            <a:r>
              <a:rPr lang="en-US" sz="2600" dirty="0"/>
              <a:t>: Offers high IOPS and consistent low latency, customizable IOPS for specific workloads.</a:t>
            </a:r>
          </a:p>
          <a:p>
            <a:pPr marL="0" indent="0">
              <a:buNone/>
            </a:pPr>
            <a:endParaRPr lang="en-US" sz="2600" dirty="0"/>
          </a:p>
        </p:txBody>
      </p:sp>
    </p:spTree>
    <p:extLst>
      <p:ext uri="{BB962C8B-B14F-4D97-AF65-F5344CB8AC3E}">
        <p14:creationId xmlns:p14="http://schemas.microsoft.com/office/powerpoint/2010/main" val="397624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041F2C90-BEDF-28FB-9333-46B21069F9E2}"/>
              </a:ext>
            </a:extLst>
          </p:cNvPr>
          <p:cNvSpPr>
            <a:spLocks noGrp="1" noChangeArrowheads="1"/>
          </p:cNvSpPr>
          <p:nvPr>
            <p:ph idx="1"/>
          </p:nvPr>
        </p:nvSpPr>
        <p:spPr bwMode="auto">
          <a:xfrm>
            <a:off x="4431466" y="636190"/>
            <a:ext cx="7186527"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effectLst/>
                <a:latin typeface="Arial" panose="020B0604020202020204" pitchFamily="34" charset="0"/>
              </a:rPr>
              <a:t>Throughput Optimized HDD (st1)</a:t>
            </a:r>
            <a:r>
              <a:rPr kumimoji="0" lang="en-US" altLang="en-US" sz="24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effectLst/>
                <a:latin typeface="Arial" panose="020B0604020202020204" pitchFamily="34" charset="0"/>
              </a:rPr>
              <a:t>Use Case</a:t>
            </a:r>
            <a:r>
              <a:rPr kumimoji="0" lang="en-US" altLang="en-US" sz="2400" b="0" i="0" u="none" strike="noStrike" cap="none" normalizeH="0" baseline="0" dirty="0">
                <a:ln>
                  <a:noFill/>
                </a:ln>
                <a:effectLst/>
                <a:latin typeface="Arial" panose="020B0604020202020204" pitchFamily="34" charset="0"/>
              </a:rPr>
              <a:t>: Suitable for big data, data warehousing, and log processing that require high throughput.</a:t>
            </a: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effectLst/>
                <a:latin typeface="Arial" panose="020B0604020202020204" pitchFamily="34" charset="0"/>
              </a:rPr>
              <a:t>Performance</a:t>
            </a:r>
            <a:r>
              <a:rPr kumimoji="0" lang="en-US" altLang="en-US" sz="2400" b="0" i="0" u="none" strike="noStrike" cap="none" normalizeH="0" baseline="0" dirty="0">
                <a:ln>
                  <a:noFill/>
                </a:ln>
                <a:effectLst/>
                <a:latin typeface="Arial" panose="020B0604020202020204" pitchFamily="34" charset="0"/>
              </a:rPr>
              <a:t>: Optimized for large, sequential workloads. Lower IOPS but high throughput.</a:t>
            </a:r>
          </a:p>
          <a:p>
            <a:pPr marL="0" marR="0" lvl="0" indent="0" defTabSz="914400" rtl="0" eaLnBrk="0" fontAlgn="base" latinLnBrk="0" hangingPunct="0">
              <a:spcBef>
                <a:spcPct val="0"/>
              </a:spcBef>
              <a:spcAft>
                <a:spcPts val="600"/>
              </a:spcAft>
              <a:buClrTx/>
              <a:buSzTx/>
              <a:buNone/>
              <a:tabLst/>
            </a:pPr>
            <a:endParaRPr kumimoji="0" lang="en-US" altLang="en-US" sz="2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effectLst/>
                <a:latin typeface="Arial" panose="020B0604020202020204" pitchFamily="34" charset="0"/>
              </a:rPr>
              <a:t>Cold HDD (sc1)</a:t>
            </a:r>
            <a:r>
              <a:rPr kumimoji="0" lang="en-US" altLang="en-US" sz="24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effectLst/>
                <a:latin typeface="Arial" panose="020B0604020202020204" pitchFamily="34" charset="0"/>
              </a:rPr>
              <a:t>Use Case</a:t>
            </a:r>
            <a:r>
              <a:rPr kumimoji="0" lang="en-US" altLang="en-US" sz="2400" b="0" i="0" u="none" strike="noStrike" cap="none" normalizeH="0" baseline="0" dirty="0">
                <a:ln>
                  <a:noFill/>
                </a:ln>
                <a:effectLst/>
                <a:latin typeface="Arial" panose="020B0604020202020204" pitchFamily="34" charset="0"/>
              </a:rPr>
              <a:t>: For workloads with infrequent access, like data archiving.</a:t>
            </a: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effectLst/>
                <a:latin typeface="Arial" panose="020B0604020202020204" pitchFamily="34" charset="0"/>
              </a:rPr>
              <a:t>Performance</a:t>
            </a:r>
            <a:r>
              <a:rPr kumimoji="0" lang="en-US" altLang="en-US" sz="2400" b="0" i="0" u="none" strike="noStrike" cap="none" normalizeH="0" baseline="0" dirty="0">
                <a:ln>
                  <a:noFill/>
                </a:ln>
                <a:effectLst/>
                <a:latin typeface="Arial" panose="020B0604020202020204" pitchFamily="34" charset="0"/>
              </a:rPr>
              <a:t>: Provides the lowest cost per GB, lower throughput compared to other types.</a:t>
            </a:r>
          </a:p>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52524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477BE-424C-93AD-21EB-CE3E04023416}"/>
              </a:ext>
            </a:extLst>
          </p:cNvPr>
          <p:cNvSpPr>
            <a:spLocks noGrp="1"/>
          </p:cNvSpPr>
          <p:nvPr>
            <p:ph type="title"/>
          </p:nvPr>
        </p:nvSpPr>
        <p:spPr>
          <a:xfrm>
            <a:off x="838200" y="365125"/>
            <a:ext cx="10515600" cy="1325563"/>
          </a:xfrm>
        </p:spPr>
        <p:txBody>
          <a:bodyPr>
            <a:normAutofit/>
          </a:bodyPr>
          <a:lstStyle/>
          <a:p>
            <a:r>
              <a:rPr lang="en-US" sz="5400" b="1"/>
              <a:t>Features of EBS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67C363D-D2F5-0C13-C047-DC41D24DECC9}"/>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rPr>
              <a:t>Data Persistence</a:t>
            </a:r>
            <a:r>
              <a:rPr kumimoji="0" lang="en-US" altLang="en-US" sz="2200" b="0" i="0" u="none" strike="noStrike" cap="none" normalizeH="0" baseline="0" dirty="0">
                <a:ln>
                  <a:noFill/>
                </a:ln>
                <a:effectLst/>
              </a:rPr>
              <a:t>: EBS volumes remain even after an instance is stopped or restarted, making them suitable for data storage that needs persistence.</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rPr>
              <a:t>Snapshots</a:t>
            </a:r>
            <a:r>
              <a:rPr kumimoji="0" lang="en-US" altLang="en-US" sz="2200" b="0" i="0" u="none" strike="noStrike" cap="none" normalizeH="0" baseline="0" dirty="0">
                <a:ln>
                  <a:noFill/>
                </a:ln>
                <a:effectLst/>
              </a:rPr>
              <a:t>: You can create backups (snapshots) of your EBS volumes, which are stored in Amazon S3. Snapshots can be restored to create new EBS volumes, aiding in data recovery and migration.</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rPr>
              <a:t>Encryption</a:t>
            </a:r>
            <a:r>
              <a:rPr kumimoji="0" lang="en-US" altLang="en-US" sz="2200" b="0" i="0" u="none" strike="noStrike" cap="none" normalizeH="0" baseline="0" dirty="0">
                <a:ln>
                  <a:noFill/>
                </a:ln>
                <a:effectLst/>
              </a:rPr>
              <a:t>: EBS supports encryption for data at rest, in-transit, and in snapshots, ensuring security compliance.</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rPr>
              <a:t>Resizing and Modification</a:t>
            </a:r>
            <a:r>
              <a:rPr kumimoji="0" lang="en-US" altLang="en-US" sz="2200" b="0" i="0" u="none" strike="noStrike" cap="none" normalizeH="0" baseline="0" dirty="0">
                <a:ln>
                  <a:noFill/>
                </a:ln>
                <a:effectLst/>
              </a:rPr>
              <a:t>: You can resize, change volume types, and modify IOPS without stopping the instance.</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rPr>
              <a:t>Replication</a:t>
            </a:r>
            <a:r>
              <a:rPr kumimoji="0" lang="en-US" altLang="en-US" sz="2200" b="0" i="0" u="none" strike="noStrike" cap="none" normalizeH="0" baseline="0" dirty="0">
                <a:ln>
                  <a:noFill/>
                </a:ln>
                <a:effectLst/>
              </a:rPr>
              <a:t>: Data on EBS volumes is automatically replicated within the Availability Zone for fault tolerance. </a:t>
            </a:r>
          </a:p>
        </p:txBody>
      </p:sp>
    </p:spTree>
    <p:extLst>
      <p:ext uri="{BB962C8B-B14F-4D97-AF65-F5344CB8AC3E}">
        <p14:creationId xmlns:p14="http://schemas.microsoft.com/office/powerpoint/2010/main" val="157983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090E-7152-903F-3394-4E0B58757E2E}"/>
              </a:ext>
            </a:extLst>
          </p:cNvPr>
          <p:cNvSpPr>
            <a:spLocks noGrp="1"/>
          </p:cNvSpPr>
          <p:nvPr>
            <p:ph type="title"/>
          </p:nvPr>
        </p:nvSpPr>
        <p:spPr>
          <a:xfrm>
            <a:off x="838200" y="682117"/>
            <a:ext cx="10515600" cy="829691"/>
          </a:xfrm>
        </p:spPr>
        <p:txBody>
          <a:bodyPr/>
          <a:lstStyle/>
          <a:p>
            <a:r>
              <a:rPr lang="en-US" dirty="0"/>
              <a:t>Creating and Managing EBS Volumes</a:t>
            </a:r>
          </a:p>
        </p:txBody>
      </p:sp>
      <p:sp>
        <p:nvSpPr>
          <p:cNvPr id="4" name="Rectangle 1">
            <a:extLst>
              <a:ext uri="{FF2B5EF4-FFF2-40B4-BE49-F238E27FC236}">
                <a16:creationId xmlns:a16="http://schemas.microsoft.com/office/drawing/2014/main" id="{773AC262-0030-91AD-4F99-9C5ADD391223}"/>
              </a:ext>
            </a:extLst>
          </p:cNvPr>
          <p:cNvSpPr>
            <a:spLocks noGrp="1" noChangeArrowheads="1"/>
          </p:cNvSpPr>
          <p:nvPr>
            <p:ph idx="1"/>
          </p:nvPr>
        </p:nvSpPr>
        <p:spPr bwMode="auto">
          <a:xfrm>
            <a:off x="838200" y="1905506"/>
            <a:ext cx="10515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Create a Volume</a:t>
            </a:r>
            <a:r>
              <a:rPr kumimoji="0" lang="en-US" altLang="en-US" sz="2400" b="0" i="0" u="none" strike="noStrike" cap="none" normalizeH="0" baseline="0" dirty="0">
                <a:ln>
                  <a:noFill/>
                </a:ln>
                <a:solidFill>
                  <a:schemeClr val="tx1"/>
                </a:solidFill>
                <a:effectLst/>
              </a:rPr>
              <a:t>: In the AWS Console, go to EBS &gt; Volumes, choose the volume type (e.g., gp3, io2), and specify the size.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Attach to EC2 Instance</a:t>
            </a:r>
            <a:r>
              <a:rPr kumimoji="0" lang="en-US" altLang="en-US" sz="2400" b="0" i="0" u="none" strike="noStrike" cap="none" normalizeH="0" baseline="0" dirty="0">
                <a:ln>
                  <a:noFill/>
                </a:ln>
                <a:solidFill>
                  <a:schemeClr val="tx1"/>
                </a:solidFill>
                <a:effectLst/>
              </a:rPr>
              <a:t>: Select the volume, and attach it to a running EC2 instance.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Format and Mount</a:t>
            </a:r>
            <a:r>
              <a:rPr kumimoji="0" lang="en-US" altLang="en-US" sz="2400" b="0" i="0" u="none" strike="noStrike" cap="none" normalizeH="0" baseline="0" dirty="0">
                <a:ln>
                  <a:noFill/>
                </a:ln>
                <a:solidFill>
                  <a:schemeClr val="tx1"/>
                </a:solidFill>
                <a:effectLst/>
              </a:rPr>
              <a:t>: SSH into the EC2 instance, format the volume (e.g., using ext4 or NTFS), and mount it to a specific directory.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Use the Volume</a:t>
            </a:r>
            <a:r>
              <a:rPr kumimoji="0" lang="en-US" altLang="en-US" sz="2400" b="0" i="0" u="none" strike="noStrike" cap="none" normalizeH="0" baseline="0" dirty="0">
                <a:ln>
                  <a:noFill/>
                </a:ln>
                <a:solidFill>
                  <a:schemeClr val="tx1"/>
                </a:solidFill>
                <a:effectLst/>
              </a:rPr>
              <a:t>: Store your application data, databases, or other files on the volume. </a:t>
            </a:r>
          </a:p>
        </p:txBody>
      </p:sp>
    </p:spTree>
    <p:extLst>
      <p:ext uri="{BB962C8B-B14F-4D97-AF65-F5344CB8AC3E}">
        <p14:creationId xmlns:p14="http://schemas.microsoft.com/office/powerpoint/2010/main" val="164277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0CF0-93D1-07A5-00E7-B165C3E978BC}"/>
              </a:ext>
            </a:extLst>
          </p:cNvPr>
          <p:cNvSpPr>
            <a:spLocks noGrp="1"/>
          </p:cNvSpPr>
          <p:nvPr>
            <p:ph type="title"/>
          </p:nvPr>
        </p:nvSpPr>
        <p:spPr>
          <a:xfrm>
            <a:off x="838200" y="365125"/>
            <a:ext cx="10515600" cy="678229"/>
          </a:xfrm>
        </p:spPr>
        <p:txBody>
          <a:bodyPr>
            <a:normAutofit fontScale="90000"/>
          </a:bodyPr>
          <a:lstStyle/>
          <a:p>
            <a:r>
              <a:rPr lang="en-US" dirty="0"/>
              <a:t>Example of Mounting an EBS Volume</a:t>
            </a:r>
          </a:p>
        </p:txBody>
      </p:sp>
      <p:sp>
        <p:nvSpPr>
          <p:cNvPr id="3" name="Content Placeholder 2">
            <a:extLst>
              <a:ext uri="{FF2B5EF4-FFF2-40B4-BE49-F238E27FC236}">
                <a16:creationId xmlns:a16="http://schemas.microsoft.com/office/drawing/2014/main" id="{52505368-8341-7BE5-6BC8-6CFD5F7B1B91}"/>
              </a:ext>
            </a:extLst>
          </p:cNvPr>
          <p:cNvSpPr>
            <a:spLocks noGrp="1"/>
          </p:cNvSpPr>
          <p:nvPr>
            <p:ph idx="1"/>
          </p:nvPr>
        </p:nvSpPr>
        <p:spPr>
          <a:xfrm>
            <a:off x="838200" y="1253331"/>
            <a:ext cx="10515600" cy="5239544"/>
          </a:xfrm>
        </p:spPr>
        <p:txBody>
          <a:bodyPr>
            <a:noAutofit/>
          </a:bodyPr>
          <a:lstStyle/>
          <a:p>
            <a:pPr marL="0" indent="0">
              <a:buNone/>
            </a:pPr>
            <a:r>
              <a:rPr lang="en-US" sz="1800" dirty="0"/>
              <a:t># List all attached devices</a:t>
            </a:r>
          </a:p>
          <a:p>
            <a:pPr marL="0" indent="0">
              <a:buNone/>
            </a:pPr>
            <a:r>
              <a:rPr lang="en-US" sz="1800" dirty="0" err="1"/>
              <a:t>lsblk</a:t>
            </a:r>
            <a:endParaRPr lang="en-US" sz="1800" dirty="0"/>
          </a:p>
          <a:p>
            <a:pPr marL="0" indent="0">
              <a:buNone/>
            </a:pPr>
            <a:endParaRPr lang="en-US" sz="1800" dirty="0"/>
          </a:p>
          <a:p>
            <a:pPr marL="0" indent="0">
              <a:buNone/>
            </a:pPr>
            <a:r>
              <a:rPr lang="en-US" sz="1800" dirty="0"/>
              <a:t># Format the new EBS volume</a:t>
            </a:r>
          </a:p>
          <a:p>
            <a:pPr marL="0" indent="0">
              <a:buNone/>
            </a:pPr>
            <a:r>
              <a:rPr lang="en-US" sz="1800" dirty="0" err="1"/>
              <a:t>sudo</a:t>
            </a:r>
            <a:r>
              <a:rPr lang="en-US" sz="1800" dirty="0"/>
              <a:t> </a:t>
            </a:r>
            <a:r>
              <a:rPr lang="en-US" sz="1800" dirty="0" err="1"/>
              <a:t>mkfs</a:t>
            </a:r>
            <a:r>
              <a:rPr lang="en-US" sz="1800" dirty="0"/>
              <a:t> -t ext4 /dev/</a:t>
            </a:r>
            <a:r>
              <a:rPr lang="en-US" sz="1800" dirty="0" err="1"/>
              <a:t>xvdf</a:t>
            </a:r>
            <a:endParaRPr lang="en-US" sz="1800" dirty="0"/>
          </a:p>
          <a:p>
            <a:pPr marL="0" indent="0">
              <a:buNone/>
            </a:pPr>
            <a:endParaRPr lang="en-US" sz="1800" dirty="0"/>
          </a:p>
          <a:p>
            <a:pPr marL="0" indent="0">
              <a:buNone/>
            </a:pPr>
            <a:r>
              <a:rPr lang="en-US" sz="1800" dirty="0"/>
              <a:t># Create a directory to mount the volume</a:t>
            </a:r>
          </a:p>
          <a:p>
            <a:pPr marL="0" indent="0">
              <a:buNone/>
            </a:pPr>
            <a:r>
              <a:rPr lang="en-US" sz="1800" dirty="0" err="1"/>
              <a:t>sudo</a:t>
            </a:r>
            <a:r>
              <a:rPr lang="en-US" sz="1800" dirty="0"/>
              <a:t> </a:t>
            </a:r>
            <a:r>
              <a:rPr lang="en-US" sz="1800" dirty="0" err="1"/>
              <a:t>mkdir</a:t>
            </a:r>
            <a:r>
              <a:rPr lang="en-US" sz="1800" dirty="0"/>
              <a:t> /data</a:t>
            </a:r>
          </a:p>
          <a:p>
            <a:pPr marL="0" indent="0">
              <a:buNone/>
            </a:pPr>
            <a:endParaRPr lang="en-US" sz="1800" dirty="0"/>
          </a:p>
          <a:p>
            <a:pPr marL="0" indent="0">
              <a:buNone/>
            </a:pPr>
            <a:r>
              <a:rPr lang="en-US" sz="1800" dirty="0"/>
              <a:t># Mount the volume</a:t>
            </a:r>
          </a:p>
          <a:p>
            <a:pPr marL="0" indent="0">
              <a:buNone/>
            </a:pPr>
            <a:r>
              <a:rPr lang="en-US" sz="1800" dirty="0" err="1"/>
              <a:t>sudo</a:t>
            </a:r>
            <a:r>
              <a:rPr lang="en-US" sz="1800" dirty="0"/>
              <a:t> mount /dev/</a:t>
            </a:r>
            <a:r>
              <a:rPr lang="en-US" sz="1800" dirty="0" err="1"/>
              <a:t>xvdf</a:t>
            </a:r>
            <a:r>
              <a:rPr lang="en-US" sz="1800" dirty="0"/>
              <a:t> /data</a:t>
            </a:r>
          </a:p>
          <a:p>
            <a:pPr marL="0" indent="0">
              <a:buNone/>
            </a:pPr>
            <a:endParaRPr lang="en-US" sz="1800" dirty="0"/>
          </a:p>
          <a:p>
            <a:pPr marL="0" indent="0">
              <a:buNone/>
            </a:pPr>
            <a:r>
              <a:rPr lang="en-US" sz="1800" dirty="0"/>
              <a:t># Set up auto-mount by adding an entry in /</a:t>
            </a:r>
            <a:r>
              <a:rPr lang="en-US" sz="1800" dirty="0" err="1"/>
              <a:t>etc</a:t>
            </a:r>
            <a:r>
              <a:rPr lang="en-US" sz="1800" dirty="0"/>
              <a:t>/</a:t>
            </a:r>
            <a:r>
              <a:rPr lang="en-US" sz="1800" dirty="0" err="1"/>
              <a:t>fstab</a:t>
            </a:r>
            <a:endParaRPr lang="en-US" sz="1800" dirty="0"/>
          </a:p>
          <a:p>
            <a:pPr marL="0" indent="0">
              <a:buNone/>
            </a:pPr>
            <a:r>
              <a:rPr lang="en-US" sz="1800" dirty="0"/>
              <a:t>echo '/dev/</a:t>
            </a:r>
            <a:r>
              <a:rPr lang="en-US" sz="1800" dirty="0" err="1"/>
              <a:t>xvdf</a:t>
            </a:r>
            <a:r>
              <a:rPr lang="en-US" sz="1800" dirty="0"/>
              <a:t> /data ext4 </a:t>
            </a:r>
            <a:r>
              <a:rPr lang="en-US" sz="1800" dirty="0" err="1"/>
              <a:t>defaults,nofail</a:t>
            </a:r>
            <a:r>
              <a:rPr lang="en-US" sz="1800" dirty="0"/>
              <a:t> 0 2' | </a:t>
            </a:r>
            <a:r>
              <a:rPr lang="en-US" sz="1800" dirty="0" err="1"/>
              <a:t>sudo</a:t>
            </a:r>
            <a:r>
              <a:rPr lang="en-US" sz="1800" dirty="0"/>
              <a:t> tee -a /</a:t>
            </a:r>
            <a:r>
              <a:rPr lang="en-US" sz="1800" dirty="0" err="1"/>
              <a:t>etc</a:t>
            </a:r>
            <a:r>
              <a:rPr lang="en-US" sz="1800" dirty="0"/>
              <a:t>/</a:t>
            </a:r>
            <a:r>
              <a:rPr lang="en-US" sz="1800" dirty="0" err="1"/>
              <a:t>fstab</a:t>
            </a:r>
            <a:endParaRPr lang="en-US" sz="1800" dirty="0"/>
          </a:p>
          <a:p>
            <a:pPr marL="0" indent="0">
              <a:buNone/>
            </a:pPr>
            <a:endParaRPr lang="en-US" sz="1800" dirty="0"/>
          </a:p>
        </p:txBody>
      </p:sp>
    </p:spTree>
    <p:extLst>
      <p:ext uri="{BB962C8B-B14F-4D97-AF65-F5344CB8AC3E}">
        <p14:creationId xmlns:p14="http://schemas.microsoft.com/office/powerpoint/2010/main" val="328207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C865-FD20-CDCB-DF47-8D9F4E0BF820}"/>
              </a:ext>
            </a:extLst>
          </p:cNvPr>
          <p:cNvSpPr>
            <a:spLocks noGrp="1"/>
          </p:cNvSpPr>
          <p:nvPr>
            <p:ph type="title"/>
          </p:nvPr>
        </p:nvSpPr>
        <p:spPr/>
        <p:txBody>
          <a:bodyPr/>
          <a:lstStyle/>
          <a:p>
            <a:r>
              <a:rPr lang="en-US" dirty="0"/>
              <a:t>EBS Snapshots for Backup and Recovery</a:t>
            </a:r>
          </a:p>
        </p:txBody>
      </p:sp>
      <p:sp>
        <p:nvSpPr>
          <p:cNvPr id="4" name="Rectangle 1">
            <a:extLst>
              <a:ext uri="{FF2B5EF4-FFF2-40B4-BE49-F238E27FC236}">
                <a16:creationId xmlns:a16="http://schemas.microsoft.com/office/drawing/2014/main" id="{D8909E70-FFFE-A19E-3711-254E1F77177C}"/>
              </a:ext>
            </a:extLst>
          </p:cNvPr>
          <p:cNvSpPr>
            <a:spLocks noGrp="1" noChangeArrowheads="1"/>
          </p:cNvSpPr>
          <p:nvPr>
            <p:ph idx="1"/>
          </p:nvPr>
        </p:nvSpPr>
        <p:spPr bwMode="auto">
          <a:xfrm>
            <a:off x="838200" y="1353801"/>
            <a:ext cx="950061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rPr>
              <a:t>You can create </a:t>
            </a:r>
            <a:r>
              <a:rPr kumimoji="0" lang="en-US" altLang="en-US" sz="2600" b="1" i="0" u="none" strike="noStrike" cap="none" normalizeH="0" baseline="0" dirty="0">
                <a:ln>
                  <a:noFill/>
                </a:ln>
                <a:solidFill>
                  <a:schemeClr val="tx1"/>
                </a:solidFill>
                <a:effectLst/>
              </a:rPr>
              <a:t>snapshots</a:t>
            </a:r>
            <a:r>
              <a:rPr kumimoji="0" lang="en-US" altLang="en-US" sz="2600" b="0" i="0" u="none" strike="noStrike" cap="none" normalizeH="0" baseline="0" dirty="0">
                <a:ln>
                  <a:noFill/>
                </a:ln>
                <a:solidFill>
                  <a:schemeClr val="tx1"/>
                </a:solidFill>
                <a:effectLst/>
              </a:rPr>
              <a:t> of EBS volumes for backups, which are stored in S3. This snapshot can be used to create new volumes across multiple Availability Zones.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Example</a:t>
            </a:r>
            <a:r>
              <a:rPr kumimoji="0" lang="en-US" altLang="en-US" sz="2600" b="0" i="0" u="none" strike="noStrike" cap="none" normalizeH="0" baseline="0" dirty="0">
                <a:ln>
                  <a:noFill/>
                </a:ln>
                <a:solidFill>
                  <a:schemeClr val="tx1"/>
                </a:solidFill>
                <a:effectLst/>
              </a:rPr>
              <a:t>: If you have an EBS volume storing important customer data, you can take regular snapshots to ensure data is backed up. If you need to move the volume to another region, the snapshot can be copied to a new region and restored. </a:t>
            </a:r>
          </a:p>
        </p:txBody>
      </p:sp>
    </p:spTree>
    <p:extLst>
      <p:ext uri="{BB962C8B-B14F-4D97-AF65-F5344CB8AC3E}">
        <p14:creationId xmlns:p14="http://schemas.microsoft.com/office/powerpoint/2010/main" val="1351514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693</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What is Elastic Block Store (EBS)?</vt:lpstr>
      <vt:lpstr>Elastic Block Store</vt:lpstr>
      <vt:lpstr>Types of EBS Volumes</vt:lpstr>
      <vt:lpstr>PowerPoint Presentation</vt:lpstr>
      <vt:lpstr>Features of EBS</vt:lpstr>
      <vt:lpstr>Creating and Managing EBS Volumes</vt:lpstr>
      <vt:lpstr>Example of Mounting an EBS Volume</vt:lpstr>
      <vt:lpstr>EBS Snapshots for Backup and Recovery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dc:creator>
  <cp:lastModifiedBy>-Ash</cp:lastModifiedBy>
  <cp:revision>5</cp:revision>
  <dcterms:created xsi:type="dcterms:W3CDTF">2024-11-07T04:33:10Z</dcterms:created>
  <dcterms:modified xsi:type="dcterms:W3CDTF">2024-11-07T06:37:21Z</dcterms:modified>
</cp:coreProperties>
</file>