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80D0-AA32-DA20-A79A-ACF3EB38C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3C8D6-2112-6BE0-7FE8-283E1B94D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E44A-1368-D98D-610F-FA154331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F520-7D71-4E8E-4E51-DCAF4470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C904-3FB2-4DA3-5A70-C339A874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B1FD-A256-A2E1-274C-B32CA263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CE98-394D-E48D-E815-11CD3540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3F26-FDEA-4F75-99FB-80046E57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EE58-843D-AEFE-BCA2-4F599D0E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CB39-626A-C9E5-1C7D-913A1476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A9CBB-F26F-5F59-C69D-0ADD80EEC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8FF66-F1FB-8160-BC2C-1AAC95D7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D8795-44D4-5CEB-641A-B7A45220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AC8E-B7C5-8498-52F1-B78F041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15A5-489A-BDC2-654A-49CE7271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3807-4D47-8F63-61CC-D338E826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88C8-03A2-2B03-4B1B-59B6D76E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6C26C-7A1F-32D1-4F5E-F36189BB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10C27-6B46-4DC5-1A66-47C72E82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23C7-B258-1109-4D2C-938EACDF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0B17-E458-81AF-ACC9-97A85EDE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E0AE-8280-9512-1586-E0DF9664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2395-2806-B697-8545-21BBE1B4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F385-BFD3-7702-140E-80547E19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1883-41D8-8F90-0A7D-FC2C25AB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1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CDD1-ACDD-F36F-14A5-FA0DE34B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A2A9-DEBB-5F15-002A-1A788E351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E627B-3A74-D3B7-C801-272120402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D9217-5CD2-8C8E-E161-728C8B2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D33A1-55C8-ACBA-7855-3E0C4E4D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7A0F-4BE0-9071-39B6-E5C2228E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07ED-3899-8DF2-7ADD-39D65A9E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3E7B-0357-D352-018C-67AF6FFE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9A32-C942-37A7-4A70-DE75122B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00BF6-FF37-25A5-30C6-E0C02BC22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1A206-4782-352A-4C08-6BA008627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DF9A7-532A-F742-D3AB-39AB4749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3BCE4-903D-C84F-C6F7-22AF4586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AB831E-8B59-8D4F-FA57-B6140C34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055-E9AB-52F4-16F1-89E7F246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4D4A-D0A7-0F89-23EF-82D2ECDF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8E051-7EA4-C5AF-F1B0-1FB9E783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EAD2C-C4D3-BE2B-DE1E-D3CAC1AC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D1BF-460A-838B-7643-A67A4C85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0762-855B-996A-4555-1A2B1946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CA16-755E-2CF3-6DF3-B04ACAED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1040-B1CA-3747-63EF-6236453D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432A-EAAC-A0EB-105A-A288E826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5144-A883-89DE-E813-E6168E5B6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EA266-E80C-5D67-77A4-09ABB67D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26A6E-1EF4-863D-B7D3-039938E5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2DE6-E8AB-FDC7-7152-74BA6E79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498-CEA7-947C-9E5A-6F444E7B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FE72E-FE6A-E289-63F7-39C7ADFC4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67EB-2B10-E843-AFDF-206B6189A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3DDE-4D0A-EE37-4222-D07470C7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58ED-8249-C1E6-23FB-C0046476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0F8FA-217E-5675-4A0B-B4936D5A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7CDAC-5A9C-DAFF-3ABA-F0B9AE25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36037-0718-0088-3CBD-1FB88B8A4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4DA8-41A9-7888-7987-D80FE43D9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E77C9-F8A0-4A5E-970F-704E344E29D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E77D-4183-1FA4-6642-91124C5FA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BB2D-90F2-E539-3C18-42E1DBEAA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F343D-DB48-4BF3-BFFC-F399DB55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ABD4-8A98-003F-CA05-F2F0D723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Amazon CloudFront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3EDCD-0B11-0393-9A89-C55B8B60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• Content Delivery Network (CDN)</a:t>
            </a:r>
          </a:p>
          <a:p>
            <a:pPr marL="0" indent="0">
              <a:buNone/>
            </a:pPr>
            <a:r>
              <a:rPr lang="en-US" sz="2000"/>
              <a:t>• Improves read performance, content</a:t>
            </a:r>
          </a:p>
          <a:p>
            <a:pPr marL="0" indent="0">
              <a:buNone/>
            </a:pPr>
            <a:r>
              <a:rPr lang="en-US" sz="2000"/>
              <a:t>is cached at the edge</a:t>
            </a:r>
          </a:p>
          <a:p>
            <a:pPr marL="0" indent="0">
              <a:buNone/>
            </a:pPr>
            <a:r>
              <a:rPr lang="en-US" sz="2000"/>
              <a:t>• Improves users experience</a:t>
            </a:r>
          </a:p>
          <a:p>
            <a:pPr marL="0" indent="0">
              <a:buNone/>
            </a:pPr>
            <a:r>
              <a:rPr lang="en-US" sz="2000"/>
              <a:t>• 216 Point of Presence globally (edge</a:t>
            </a:r>
          </a:p>
          <a:p>
            <a:pPr marL="0" indent="0">
              <a:buNone/>
            </a:pPr>
            <a:r>
              <a:rPr lang="en-US" sz="2000"/>
              <a:t>locations)</a:t>
            </a:r>
          </a:p>
          <a:p>
            <a:pPr marL="0" indent="0">
              <a:buNone/>
            </a:pPr>
            <a:r>
              <a:rPr lang="en-US" sz="2000"/>
              <a:t>• DDoS protection (because</a:t>
            </a:r>
          </a:p>
          <a:p>
            <a:pPr marL="0" indent="0">
              <a:buNone/>
            </a:pPr>
            <a:r>
              <a:rPr lang="en-US" sz="2000"/>
              <a:t>worldwide), integration with Shield,</a:t>
            </a:r>
          </a:p>
          <a:p>
            <a:pPr marL="0" indent="0">
              <a:buNone/>
            </a:pPr>
            <a:r>
              <a:rPr lang="en-US" sz="2000"/>
              <a:t>AWS Web Application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3EFB4-A79A-A3D0-1E31-798C5971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93800"/>
            <a:ext cx="4788505" cy="273814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F97A-F7CA-32BB-DB21-E60B723D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-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0C95-E282-1270-5F98-21D419E1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• S3 bucket</a:t>
            </a:r>
          </a:p>
          <a:p>
            <a:pPr marL="0" indent="0">
              <a:buNone/>
            </a:pPr>
            <a:r>
              <a:rPr lang="en-US" dirty="0"/>
              <a:t>• For distributing files and caching them at the edge</a:t>
            </a:r>
          </a:p>
          <a:p>
            <a:pPr marL="0" indent="0">
              <a:buNone/>
            </a:pPr>
            <a:r>
              <a:rPr lang="en-US" dirty="0"/>
              <a:t>• Enhanced security with CloudFront Origin Access Control (OAC)</a:t>
            </a:r>
          </a:p>
          <a:p>
            <a:pPr marL="0" indent="0">
              <a:buNone/>
            </a:pPr>
            <a:r>
              <a:rPr lang="en-US" dirty="0"/>
              <a:t>• OAC is replacing Origin Access Identity (OAI)</a:t>
            </a:r>
          </a:p>
          <a:p>
            <a:pPr marL="0" indent="0">
              <a:buNone/>
            </a:pPr>
            <a:r>
              <a:rPr lang="en-US" dirty="0"/>
              <a:t>• CloudFront can be used as an ingress (to upload files to S3)</a:t>
            </a:r>
          </a:p>
          <a:p>
            <a:pPr marL="0" indent="0">
              <a:buNone/>
            </a:pPr>
            <a:r>
              <a:rPr lang="en-US" b="1" dirty="0"/>
              <a:t>• Custom origin (HTTP)</a:t>
            </a:r>
          </a:p>
          <a:p>
            <a:pPr marL="0" indent="0">
              <a:buNone/>
            </a:pPr>
            <a:r>
              <a:rPr lang="en-US" dirty="0"/>
              <a:t>• Application Load Balancer</a:t>
            </a:r>
          </a:p>
          <a:p>
            <a:pPr marL="0" indent="0">
              <a:buNone/>
            </a:pPr>
            <a:r>
              <a:rPr lang="en-US" dirty="0"/>
              <a:t>• EC2 instance</a:t>
            </a:r>
          </a:p>
          <a:p>
            <a:pPr marL="0" indent="0">
              <a:buNone/>
            </a:pPr>
            <a:r>
              <a:rPr lang="en-US" dirty="0"/>
              <a:t>• S3 website (must first enable the bucket as a static S3 website)</a:t>
            </a:r>
          </a:p>
        </p:txBody>
      </p:sp>
    </p:spTree>
    <p:extLst>
      <p:ext uri="{BB962C8B-B14F-4D97-AF65-F5344CB8AC3E}">
        <p14:creationId xmlns:p14="http://schemas.microsoft.com/office/powerpoint/2010/main" val="14344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3FAE-2C9E-CB12-8717-6743E217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CloudFront Works?(High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AEA0F-A31B-3A3A-A9BD-04D2FB5CF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850" y="1901703"/>
            <a:ext cx="9749973" cy="4056470"/>
          </a:xfrm>
        </p:spPr>
      </p:pic>
    </p:spTree>
    <p:extLst>
      <p:ext uri="{BB962C8B-B14F-4D97-AF65-F5344CB8AC3E}">
        <p14:creationId xmlns:p14="http://schemas.microsoft.com/office/powerpoint/2010/main" val="10709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DEB0D-4BB8-9798-85F7-7E833DE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- S3 as an Origin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2EE3A-668A-AEE8-8128-DF175DB63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14" y="1547187"/>
            <a:ext cx="8112772" cy="4728251"/>
          </a:xfrm>
        </p:spPr>
      </p:pic>
    </p:spTree>
    <p:extLst>
      <p:ext uri="{BB962C8B-B14F-4D97-AF65-F5344CB8AC3E}">
        <p14:creationId xmlns:p14="http://schemas.microsoft.com/office/powerpoint/2010/main" val="52115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108B-5812-7EDC-9373-49B0B78F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vs S3 Cross Region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18EB-ABED-627A-8D00-E74EB0FD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• CloudFront:</a:t>
            </a:r>
          </a:p>
          <a:p>
            <a:pPr marL="0" indent="0">
              <a:buNone/>
            </a:pPr>
            <a:r>
              <a:rPr lang="en-US" dirty="0"/>
              <a:t>• Global Edge network</a:t>
            </a:r>
          </a:p>
          <a:p>
            <a:pPr marL="0" indent="0">
              <a:buNone/>
            </a:pPr>
            <a:r>
              <a:rPr lang="en-US" dirty="0"/>
              <a:t>• Files are cached for a TTL (maybe a day)</a:t>
            </a:r>
          </a:p>
          <a:p>
            <a:pPr marL="0" indent="0">
              <a:buNone/>
            </a:pPr>
            <a:r>
              <a:rPr lang="en-US" dirty="0"/>
              <a:t>• Great for static content that must be available everywhere</a:t>
            </a:r>
          </a:p>
          <a:p>
            <a:pPr marL="0" indent="0">
              <a:buNone/>
            </a:pPr>
            <a:r>
              <a:rPr lang="en-US" b="1" dirty="0"/>
              <a:t>• S3 Cross Region Replication:</a:t>
            </a:r>
          </a:p>
          <a:p>
            <a:pPr marL="0" indent="0">
              <a:buNone/>
            </a:pPr>
            <a:r>
              <a:rPr lang="en-US" dirty="0"/>
              <a:t>• Must be setup for each region you want replication to happen</a:t>
            </a:r>
          </a:p>
          <a:p>
            <a:pPr marL="0" indent="0">
              <a:buNone/>
            </a:pPr>
            <a:r>
              <a:rPr lang="en-US" dirty="0"/>
              <a:t>• Files are updated in near real-time</a:t>
            </a:r>
          </a:p>
          <a:p>
            <a:pPr marL="0" indent="0">
              <a:buNone/>
            </a:pPr>
            <a:r>
              <a:rPr lang="en-US" dirty="0"/>
              <a:t>• Read only</a:t>
            </a:r>
          </a:p>
          <a:p>
            <a:pPr marL="0" indent="0">
              <a:buNone/>
            </a:pPr>
            <a:r>
              <a:rPr lang="en-US" dirty="0"/>
              <a:t>• Great for dynamic content that needs to be available at low-latency in</a:t>
            </a:r>
          </a:p>
          <a:p>
            <a:pPr marL="0" indent="0">
              <a:buNone/>
            </a:pPr>
            <a:r>
              <a:rPr lang="en-US" dirty="0"/>
              <a:t>few regions</a:t>
            </a:r>
          </a:p>
        </p:txBody>
      </p:sp>
    </p:spTree>
    <p:extLst>
      <p:ext uri="{BB962C8B-B14F-4D97-AF65-F5344CB8AC3E}">
        <p14:creationId xmlns:p14="http://schemas.microsoft.com/office/powerpoint/2010/main" val="254974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AA5D-8364-F781-C86D-DF926812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- ALB or EC2 as an origin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79C29-3F46-FCAD-E336-B7294EF45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5164"/>
            <a:ext cx="10515600" cy="4292260"/>
          </a:xfrm>
        </p:spPr>
      </p:pic>
    </p:spTree>
    <p:extLst>
      <p:ext uri="{BB962C8B-B14F-4D97-AF65-F5344CB8AC3E}">
        <p14:creationId xmlns:p14="http://schemas.microsoft.com/office/powerpoint/2010/main" val="186366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968A-5CC3-9D28-F05A-B14D00DA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CloudFront Geo Restriction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9582-4FDD-6D9D-E5FE-72D9B7FF1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6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• You can restrict who can access your distribution</a:t>
            </a:r>
          </a:p>
          <a:p>
            <a:pPr marL="0" indent="0">
              <a:buNone/>
            </a:pPr>
            <a:r>
              <a:rPr lang="en-US" dirty="0"/>
              <a:t>• Allowlist: Allow your users to access your content only if they're in</a:t>
            </a:r>
          </a:p>
          <a:p>
            <a:pPr marL="0" indent="0">
              <a:buNone/>
            </a:pPr>
            <a:r>
              <a:rPr lang="en-US" dirty="0"/>
              <a:t>one of the</a:t>
            </a:r>
          </a:p>
          <a:p>
            <a:pPr marL="0" indent="0">
              <a:buNone/>
            </a:pPr>
            <a:r>
              <a:rPr lang="en-US" dirty="0"/>
              <a:t>countries on a list of approved countries.</a:t>
            </a:r>
          </a:p>
          <a:p>
            <a:pPr marL="0" indent="0">
              <a:buNone/>
            </a:pPr>
            <a:r>
              <a:rPr lang="en-US" dirty="0"/>
              <a:t>• Blocklist: Prevent your users from accessing your content if they're</a:t>
            </a:r>
          </a:p>
          <a:p>
            <a:pPr marL="0" indent="0">
              <a:buNone/>
            </a:pPr>
            <a:r>
              <a:rPr lang="en-US" dirty="0"/>
              <a:t>in one of the</a:t>
            </a:r>
          </a:p>
          <a:p>
            <a:pPr marL="0" indent="0">
              <a:buNone/>
            </a:pPr>
            <a:r>
              <a:rPr lang="en-US" dirty="0"/>
              <a:t>countries on a list of banned countries.</a:t>
            </a:r>
          </a:p>
          <a:p>
            <a:pPr marL="0" indent="0">
              <a:buNone/>
            </a:pPr>
            <a:r>
              <a:rPr lang="en-US" dirty="0"/>
              <a:t>• The "country" is determined using a 3rd party Geo-IP database</a:t>
            </a:r>
          </a:p>
          <a:p>
            <a:pPr marL="0" indent="0">
              <a:buNone/>
            </a:pPr>
            <a:r>
              <a:rPr lang="en-US" dirty="0"/>
              <a:t>• Use case: Copy right Laws to control access to content</a:t>
            </a:r>
          </a:p>
        </p:txBody>
      </p:sp>
    </p:spTree>
    <p:extLst>
      <p:ext uri="{BB962C8B-B14F-4D97-AF65-F5344CB8AC3E}">
        <p14:creationId xmlns:p14="http://schemas.microsoft.com/office/powerpoint/2010/main" val="248854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1DF2-95C4-45BE-3F1D-8FD0AAD2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1F51-3C12-ABC6-58CE-78C1F98C5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Amazon CloudFront</vt:lpstr>
      <vt:lpstr>CloudFront - Origins</vt:lpstr>
      <vt:lpstr>How CloudFront Works?(High Level)</vt:lpstr>
      <vt:lpstr>CloudFront - S3 as an Origin</vt:lpstr>
      <vt:lpstr>CloudFront vs S3 Cross Region Replication</vt:lpstr>
      <vt:lpstr>CloudFront - ALB or EC2 as an origin</vt:lpstr>
      <vt:lpstr>CloudFront Geo Restriction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12</cp:revision>
  <dcterms:created xsi:type="dcterms:W3CDTF">2024-11-11T10:56:45Z</dcterms:created>
  <dcterms:modified xsi:type="dcterms:W3CDTF">2024-11-11T12:44:19Z</dcterms:modified>
</cp:coreProperties>
</file>