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9C672-B33D-4E27-9E2C-9BA45418AA0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2D2AF7E-049B-4822-9790-633A54B0DCDB}">
      <dgm:prSet/>
      <dgm:spPr/>
      <dgm:t>
        <a:bodyPr/>
        <a:lstStyle/>
        <a:p>
          <a:r>
            <a:rPr lang="en-US"/>
            <a:t>• Access to the DB instance OS.</a:t>
          </a:r>
        </a:p>
      </dgm:t>
    </dgm:pt>
    <dgm:pt modelId="{B9DEC8C1-F4EA-4B40-8680-8E7238075DED}" type="parTrans" cxnId="{968A63C4-260A-4ACD-BD33-9F4427C4C2C5}">
      <dgm:prSet/>
      <dgm:spPr/>
      <dgm:t>
        <a:bodyPr/>
        <a:lstStyle/>
        <a:p>
          <a:endParaRPr lang="en-US"/>
        </a:p>
      </dgm:t>
    </dgm:pt>
    <dgm:pt modelId="{C427E424-1C32-4063-A4F3-65B0334FDDD5}" type="sibTrans" cxnId="{968A63C4-260A-4ACD-BD33-9F4427C4C2C5}">
      <dgm:prSet/>
      <dgm:spPr/>
      <dgm:t>
        <a:bodyPr/>
        <a:lstStyle/>
        <a:p>
          <a:endParaRPr lang="en-US"/>
        </a:p>
      </dgm:t>
    </dgm:pt>
    <dgm:pt modelId="{234942C6-2602-4B34-BB4C-FD156963BC62}">
      <dgm:prSet/>
      <dgm:spPr/>
      <dgm:t>
        <a:bodyPr/>
        <a:lstStyle/>
        <a:p>
          <a:r>
            <a:rPr lang="en-US" dirty="0"/>
            <a:t>• Advanced DB Option tuning (DBROOT).</a:t>
          </a:r>
        </a:p>
      </dgm:t>
    </dgm:pt>
    <dgm:pt modelId="{FECE6BBD-7E36-4A2D-8D3D-343DAB8686D9}" type="parTrans" cxnId="{B645B187-4206-42E9-BE17-5BD2D35E8D29}">
      <dgm:prSet/>
      <dgm:spPr/>
      <dgm:t>
        <a:bodyPr/>
        <a:lstStyle/>
        <a:p>
          <a:endParaRPr lang="en-US"/>
        </a:p>
      </dgm:t>
    </dgm:pt>
    <dgm:pt modelId="{56FF9EC5-13FC-4007-A7AD-F8D395A5B1B2}" type="sibTrans" cxnId="{B645B187-4206-42E9-BE17-5BD2D35E8D29}">
      <dgm:prSet/>
      <dgm:spPr/>
      <dgm:t>
        <a:bodyPr/>
        <a:lstStyle/>
        <a:p>
          <a:endParaRPr lang="en-US"/>
        </a:p>
      </dgm:t>
    </dgm:pt>
    <dgm:pt modelId="{15C5846E-0B6C-4806-89F9-F20D64B3163C}">
      <dgm:prSet/>
      <dgm:spPr/>
      <dgm:t>
        <a:bodyPr/>
        <a:lstStyle/>
        <a:p>
          <a:r>
            <a:rPr lang="en-US"/>
            <a:t>• Vendor demands.</a:t>
          </a:r>
        </a:p>
      </dgm:t>
    </dgm:pt>
    <dgm:pt modelId="{99A32A98-D950-4958-8FFA-C5FF9C0C1D41}" type="parTrans" cxnId="{1ACFC233-E2AC-40F4-955A-548C76667A58}">
      <dgm:prSet/>
      <dgm:spPr/>
      <dgm:t>
        <a:bodyPr/>
        <a:lstStyle/>
        <a:p>
          <a:endParaRPr lang="en-US"/>
        </a:p>
      </dgm:t>
    </dgm:pt>
    <dgm:pt modelId="{3899296E-0D6F-42BA-B263-87129083E17D}" type="sibTrans" cxnId="{1ACFC233-E2AC-40F4-955A-548C76667A58}">
      <dgm:prSet/>
      <dgm:spPr/>
      <dgm:t>
        <a:bodyPr/>
        <a:lstStyle/>
        <a:p>
          <a:endParaRPr lang="en-US"/>
        </a:p>
      </dgm:t>
    </dgm:pt>
    <dgm:pt modelId="{7AC64E0A-0C9E-4E2B-B9B9-309F8A4069EA}">
      <dgm:prSet/>
      <dgm:spPr/>
      <dgm:t>
        <a:bodyPr/>
        <a:lstStyle/>
        <a:p>
          <a:r>
            <a:rPr lang="en-US"/>
            <a:t>• DB or DB version that AWS doesn't provide.</a:t>
          </a:r>
        </a:p>
      </dgm:t>
    </dgm:pt>
    <dgm:pt modelId="{B87021DA-55D3-48A2-803D-58870F0AD293}" type="parTrans" cxnId="{01DD293F-820A-452D-82F2-A83C8210028F}">
      <dgm:prSet/>
      <dgm:spPr/>
      <dgm:t>
        <a:bodyPr/>
        <a:lstStyle/>
        <a:p>
          <a:endParaRPr lang="en-US"/>
        </a:p>
      </dgm:t>
    </dgm:pt>
    <dgm:pt modelId="{9B515E41-FB06-406D-B3AF-32F437392C27}" type="sibTrans" cxnId="{01DD293F-820A-452D-82F2-A83C8210028F}">
      <dgm:prSet/>
      <dgm:spPr/>
      <dgm:t>
        <a:bodyPr/>
        <a:lstStyle/>
        <a:p>
          <a:endParaRPr lang="en-US"/>
        </a:p>
      </dgm:t>
    </dgm:pt>
    <dgm:pt modelId="{4618D6E7-24DA-4D79-81D1-F8ABDB46D47B}">
      <dgm:prSet/>
      <dgm:spPr/>
      <dgm:t>
        <a:bodyPr/>
        <a:lstStyle/>
        <a:p>
          <a:r>
            <a:rPr lang="en-US" dirty="0"/>
            <a:t>• You might need a specific version of an OS and DB that AWS doesn’t provide.</a:t>
          </a:r>
        </a:p>
      </dgm:t>
    </dgm:pt>
    <dgm:pt modelId="{3D4E34A7-C71B-42BF-8B12-BF975D044401}" type="parTrans" cxnId="{3AC30EA7-4F48-41B4-B8E5-3E977F248043}">
      <dgm:prSet/>
      <dgm:spPr/>
      <dgm:t>
        <a:bodyPr/>
        <a:lstStyle/>
        <a:p>
          <a:endParaRPr lang="en-US"/>
        </a:p>
      </dgm:t>
    </dgm:pt>
    <dgm:pt modelId="{011C4A0F-0EB4-476A-8DF9-42B26EFCF097}" type="sibTrans" cxnId="{3AC30EA7-4F48-41B4-B8E5-3E977F248043}">
      <dgm:prSet/>
      <dgm:spPr/>
      <dgm:t>
        <a:bodyPr/>
        <a:lstStyle/>
        <a:p>
          <a:endParaRPr lang="en-US"/>
        </a:p>
      </dgm:t>
    </dgm:pt>
    <dgm:pt modelId="{2D989319-2358-42C3-B780-8705C39BDF42}" type="pres">
      <dgm:prSet presAssocID="{66E9C672-B33D-4E27-9E2C-9BA45418AA05}" presName="Name0" presStyleCnt="0">
        <dgm:presLayoutVars>
          <dgm:dir/>
          <dgm:animLvl val="lvl"/>
          <dgm:resizeHandles val="exact"/>
        </dgm:presLayoutVars>
      </dgm:prSet>
      <dgm:spPr/>
    </dgm:pt>
    <dgm:pt modelId="{8C420C14-FA61-4963-AB82-65FA7D3413C0}" type="pres">
      <dgm:prSet presAssocID="{02D2AF7E-049B-4822-9790-633A54B0DCDB}" presName="linNode" presStyleCnt="0"/>
      <dgm:spPr/>
    </dgm:pt>
    <dgm:pt modelId="{343C18B6-1E0C-4A7A-A9F8-D76DDCCC63C7}" type="pres">
      <dgm:prSet presAssocID="{02D2AF7E-049B-4822-9790-633A54B0DCDB}" presName="parentText" presStyleLbl="node1" presStyleIdx="0" presStyleCnt="5" custScaleX="141831">
        <dgm:presLayoutVars>
          <dgm:chMax val="1"/>
          <dgm:bulletEnabled val="1"/>
        </dgm:presLayoutVars>
      </dgm:prSet>
      <dgm:spPr/>
    </dgm:pt>
    <dgm:pt modelId="{2617FC37-B04B-454A-9132-386E85B7AF08}" type="pres">
      <dgm:prSet presAssocID="{C427E424-1C32-4063-A4F3-65B0334FDDD5}" presName="sp" presStyleCnt="0"/>
      <dgm:spPr/>
    </dgm:pt>
    <dgm:pt modelId="{0F329F26-4F37-4902-9C43-4D03D48D759A}" type="pres">
      <dgm:prSet presAssocID="{234942C6-2602-4B34-BB4C-FD156963BC62}" presName="linNode" presStyleCnt="0"/>
      <dgm:spPr/>
    </dgm:pt>
    <dgm:pt modelId="{B46F89A7-5E78-4E02-BEF3-34EFB6BB4A59}" type="pres">
      <dgm:prSet presAssocID="{234942C6-2602-4B34-BB4C-FD156963BC62}" presName="parentText" presStyleLbl="node1" presStyleIdx="1" presStyleCnt="5" custScaleX="141212">
        <dgm:presLayoutVars>
          <dgm:chMax val="1"/>
          <dgm:bulletEnabled val="1"/>
        </dgm:presLayoutVars>
      </dgm:prSet>
      <dgm:spPr/>
    </dgm:pt>
    <dgm:pt modelId="{AA484F3D-0183-412F-8DA4-D2275D845753}" type="pres">
      <dgm:prSet presAssocID="{56FF9EC5-13FC-4007-A7AD-F8D395A5B1B2}" presName="sp" presStyleCnt="0"/>
      <dgm:spPr/>
    </dgm:pt>
    <dgm:pt modelId="{6753DCE4-DEAB-4805-BA9C-4BE7A92C8D86}" type="pres">
      <dgm:prSet presAssocID="{15C5846E-0B6C-4806-89F9-F20D64B3163C}" presName="linNode" presStyleCnt="0"/>
      <dgm:spPr/>
    </dgm:pt>
    <dgm:pt modelId="{08756BB1-E3ED-4920-B4FB-525AA04FAFDB}" type="pres">
      <dgm:prSet presAssocID="{15C5846E-0B6C-4806-89F9-F20D64B3163C}" presName="parentText" presStyleLbl="node1" presStyleIdx="2" presStyleCnt="5" custScaleX="142450">
        <dgm:presLayoutVars>
          <dgm:chMax val="1"/>
          <dgm:bulletEnabled val="1"/>
        </dgm:presLayoutVars>
      </dgm:prSet>
      <dgm:spPr/>
    </dgm:pt>
    <dgm:pt modelId="{B97C607B-915B-41D5-A274-EE625CC15F60}" type="pres">
      <dgm:prSet presAssocID="{3899296E-0D6F-42BA-B263-87129083E17D}" presName="sp" presStyleCnt="0"/>
      <dgm:spPr/>
    </dgm:pt>
    <dgm:pt modelId="{8BC03C6F-6D00-4F37-A472-81B70B7DDE48}" type="pres">
      <dgm:prSet presAssocID="{7AC64E0A-0C9E-4E2B-B9B9-309F8A4069EA}" presName="linNode" presStyleCnt="0"/>
      <dgm:spPr/>
    </dgm:pt>
    <dgm:pt modelId="{3331737A-DB00-4FD1-9FD2-01D6EE766FD8}" type="pres">
      <dgm:prSet presAssocID="{7AC64E0A-0C9E-4E2B-B9B9-309F8A4069EA}" presName="parentText" presStyleLbl="node1" presStyleIdx="3" presStyleCnt="5" custScaleX="143689">
        <dgm:presLayoutVars>
          <dgm:chMax val="1"/>
          <dgm:bulletEnabled val="1"/>
        </dgm:presLayoutVars>
      </dgm:prSet>
      <dgm:spPr/>
    </dgm:pt>
    <dgm:pt modelId="{45A88D83-E8EC-4718-9C32-507EA1B0B325}" type="pres">
      <dgm:prSet presAssocID="{9B515E41-FB06-406D-B3AF-32F437392C27}" presName="sp" presStyleCnt="0"/>
      <dgm:spPr/>
    </dgm:pt>
    <dgm:pt modelId="{AEC2743D-5FC9-4A15-A2C1-60E974DF04A5}" type="pres">
      <dgm:prSet presAssocID="{4618D6E7-24DA-4D79-81D1-F8ABDB46D47B}" presName="linNode" presStyleCnt="0"/>
      <dgm:spPr/>
    </dgm:pt>
    <dgm:pt modelId="{3E732D82-D1A8-4CE5-BF04-3C9640CE1471}" type="pres">
      <dgm:prSet presAssocID="{4618D6E7-24DA-4D79-81D1-F8ABDB46D47B}" presName="parentText" presStyleLbl="node1" presStyleIdx="4" presStyleCnt="5" custScaleX="143528">
        <dgm:presLayoutVars>
          <dgm:chMax val="1"/>
          <dgm:bulletEnabled val="1"/>
        </dgm:presLayoutVars>
      </dgm:prSet>
      <dgm:spPr/>
    </dgm:pt>
  </dgm:ptLst>
  <dgm:cxnLst>
    <dgm:cxn modelId="{B3923F2F-1B58-479C-AECE-BF66CA609951}" type="presOf" srcId="{4618D6E7-24DA-4D79-81D1-F8ABDB46D47B}" destId="{3E732D82-D1A8-4CE5-BF04-3C9640CE1471}" srcOrd="0" destOrd="0" presId="urn:microsoft.com/office/officeart/2005/8/layout/vList5"/>
    <dgm:cxn modelId="{1ACFC233-E2AC-40F4-955A-548C76667A58}" srcId="{66E9C672-B33D-4E27-9E2C-9BA45418AA05}" destId="{15C5846E-0B6C-4806-89F9-F20D64B3163C}" srcOrd="2" destOrd="0" parTransId="{99A32A98-D950-4958-8FFA-C5FF9C0C1D41}" sibTransId="{3899296E-0D6F-42BA-B263-87129083E17D}"/>
    <dgm:cxn modelId="{01DD293F-820A-452D-82F2-A83C8210028F}" srcId="{66E9C672-B33D-4E27-9E2C-9BA45418AA05}" destId="{7AC64E0A-0C9E-4E2B-B9B9-309F8A4069EA}" srcOrd="3" destOrd="0" parTransId="{B87021DA-55D3-48A2-803D-58870F0AD293}" sibTransId="{9B515E41-FB06-406D-B3AF-32F437392C27}"/>
    <dgm:cxn modelId="{AF61994E-C8AD-483E-9925-F5B8AB437EC5}" type="presOf" srcId="{234942C6-2602-4B34-BB4C-FD156963BC62}" destId="{B46F89A7-5E78-4E02-BEF3-34EFB6BB4A59}" srcOrd="0" destOrd="0" presId="urn:microsoft.com/office/officeart/2005/8/layout/vList5"/>
    <dgm:cxn modelId="{B645B187-4206-42E9-BE17-5BD2D35E8D29}" srcId="{66E9C672-B33D-4E27-9E2C-9BA45418AA05}" destId="{234942C6-2602-4B34-BB4C-FD156963BC62}" srcOrd="1" destOrd="0" parTransId="{FECE6BBD-7E36-4A2D-8D3D-343DAB8686D9}" sibTransId="{56FF9EC5-13FC-4007-A7AD-F8D395A5B1B2}"/>
    <dgm:cxn modelId="{3A271095-12E3-4CF0-93E6-EB385544BC87}" type="presOf" srcId="{02D2AF7E-049B-4822-9790-633A54B0DCDB}" destId="{343C18B6-1E0C-4A7A-A9F8-D76DDCCC63C7}" srcOrd="0" destOrd="0" presId="urn:microsoft.com/office/officeart/2005/8/layout/vList5"/>
    <dgm:cxn modelId="{3AC30EA7-4F48-41B4-B8E5-3E977F248043}" srcId="{66E9C672-B33D-4E27-9E2C-9BA45418AA05}" destId="{4618D6E7-24DA-4D79-81D1-F8ABDB46D47B}" srcOrd="4" destOrd="0" parTransId="{3D4E34A7-C71B-42BF-8B12-BF975D044401}" sibTransId="{011C4A0F-0EB4-476A-8DF9-42B26EFCF097}"/>
    <dgm:cxn modelId="{968A63C4-260A-4ACD-BD33-9F4427C4C2C5}" srcId="{66E9C672-B33D-4E27-9E2C-9BA45418AA05}" destId="{02D2AF7E-049B-4822-9790-633A54B0DCDB}" srcOrd="0" destOrd="0" parTransId="{B9DEC8C1-F4EA-4B40-8680-8E7238075DED}" sibTransId="{C427E424-1C32-4063-A4F3-65B0334FDDD5}"/>
    <dgm:cxn modelId="{AF3063E5-078F-4CC3-8EAA-552FAAC8FF2D}" type="presOf" srcId="{66E9C672-B33D-4E27-9E2C-9BA45418AA05}" destId="{2D989319-2358-42C3-B780-8705C39BDF42}" srcOrd="0" destOrd="0" presId="urn:microsoft.com/office/officeart/2005/8/layout/vList5"/>
    <dgm:cxn modelId="{EA16D4F3-1258-4663-8CF8-64755719D6BD}" type="presOf" srcId="{7AC64E0A-0C9E-4E2B-B9B9-309F8A4069EA}" destId="{3331737A-DB00-4FD1-9FD2-01D6EE766FD8}" srcOrd="0" destOrd="0" presId="urn:microsoft.com/office/officeart/2005/8/layout/vList5"/>
    <dgm:cxn modelId="{E4CB27F4-7598-409E-8FDE-3581C28DB71D}" type="presOf" srcId="{15C5846E-0B6C-4806-89F9-F20D64B3163C}" destId="{08756BB1-E3ED-4920-B4FB-525AA04FAFDB}" srcOrd="0" destOrd="0" presId="urn:microsoft.com/office/officeart/2005/8/layout/vList5"/>
    <dgm:cxn modelId="{A370CACD-0E3D-49B6-836B-4D8958082546}" type="presParOf" srcId="{2D989319-2358-42C3-B780-8705C39BDF42}" destId="{8C420C14-FA61-4963-AB82-65FA7D3413C0}" srcOrd="0" destOrd="0" presId="urn:microsoft.com/office/officeart/2005/8/layout/vList5"/>
    <dgm:cxn modelId="{B1DBF9F0-6257-4A2E-8B83-1D60A1734A54}" type="presParOf" srcId="{8C420C14-FA61-4963-AB82-65FA7D3413C0}" destId="{343C18B6-1E0C-4A7A-A9F8-D76DDCCC63C7}" srcOrd="0" destOrd="0" presId="urn:microsoft.com/office/officeart/2005/8/layout/vList5"/>
    <dgm:cxn modelId="{E734AC42-308F-4C18-B70C-B275BB7AFC28}" type="presParOf" srcId="{2D989319-2358-42C3-B780-8705C39BDF42}" destId="{2617FC37-B04B-454A-9132-386E85B7AF08}" srcOrd="1" destOrd="0" presId="urn:microsoft.com/office/officeart/2005/8/layout/vList5"/>
    <dgm:cxn modelId="{82F333EB-53B3-42F0-BCC7-36FF1E26949D}" type="presParOf" srcId="{2D989319-2358-42C3-B780-8705C39BDF42}" destId="{0F329F26-4F37-4902-9C43-4D03D48D759A}" srcOrd="2" destOrd="0" presId="urn:microsoft.com/office/officeart/2005/8/layout/vList5"/>
    <dgm:cxn modelId="{3B1EA77E-C7AD-4AED-9382-5D167D95C319}" type="presParOf" srcId="{0F329F26-4F37-4902-9C43-4D03D48D759A}" destId="{B46F89A7-5E78-4E02-BEF3-34EFB6BB4A59}" srcOrd="0" destOrd="0" presId="urn:microsoft.com/office/officeart/2005/8/layout/vList5"/>
    <dgm:cxn modelId="{0036A338-53DA-47C9-94D6-E724FCB3FBD7}" type="presParOf" srcId="{2D989319-2358-42C3-B780-8705C39BDF42}" destId="{AA484F3D-0183-412F-8DA4-D2275D845753}" srcOrd="3" destOrd="0" presId="urn:microsoft.com/office/officeart/2005/8/layout/vList5"/>
    <dgm:cxn modelId="{E699DE15-FCA3-4048-BA34-2F0211BDB1DA}" type="presParOf" srcId="{2D989319-2358-42C3-B780-8705C39BDF42}" destId="{6753DCE4-DEAB-4805-BA9C-4BE7A92C8D86}" srcOrd="4" destOrd="0" presId="urn:microsoft.com/office/officeart/2005/8/layout/vList5"/>
    <dgm:cxn modelId="{9C3D6435-A3D9-49E5-AC5B-89F98BA55877}" type="presParOf" srcId="{6753DCE4-DEAB-4805-BA9C-4BE7A92C8D86}" destId="{08756BB1-E3ED-4920-B4FB-525AA04FAFDB}" srcOrd="0" destOrd="0" presId="urn:microsoft.com/office/officeart/2005/8/layout/vList5"/>
    <dgm:cxn modelId="{48A3F8AC-3B15-4090-9047-016DEA9AEC9A}" type="presParOf" srcId="{2D989319-2358-42C3-B780-8705C39BDF42}" destId="{B97C607B-915B-41D5-A274-EE625CC15F60}" srcOrd="5" destOrd="0" presId="urn:microsoft.com/office/officeart/2005/8/layout/vList5"/>
    <dgm:cxn modelId="{6C74D8F1-F4C1-4CCD-9B7F-8AA31520706E}" type="presParOf" srcId="{2D989319-2358-42C3-B780-8705C39BDF42}" destId="{8BC03C6F-6D00-4F37-A472-81B70B7DDE48}" srcOrd="6" destOrd="0" presId="urn:microsoft.com/office/officeart/2005/8/layout/vList5"/>
    <dgm:cxn modelId="{3AFC1B7B-EB79-465C-82F7-2CB03E1447C1}" type="presParOf" srcId="{8BC03C6F-6D00-4F37-A472-81B70B7DDE48}" destId="{3331737A-DB00-4FD1-9FD2-01D6EE766FD8}" srcOrd="0" destOrd="0" presId="urn:microsoft.com/office/officeart/2005/8/layout/vList5"/>
    <dgm:cxn modelId="{69ECA224-6C79-432D-9515-E2D5E45472AF}" type="presParOf" srcId="{2D989319-2358-42C3-B780-8705C39BDF42}" destId="{45A88D83-E8EC-4718-9C32-507EA1B0B325}" srcOrd="7" destOrd="0" presId="urn:microsoft.com/office/officeart/2005/8/layout/vList5"/>
    <dgm:cxn modelId="{EE11FE10-4FB6-40AA-87BA-048129F1CADC}" type="presParOf" srcId="{2D989319-2358-42C3-B780-8705C39BDF42}" destId="{AEC2743D-5FC9-4A15-A2C1-60E974DF04A5}" srcOrd="8" destOrd="0" presId="urn:microsoft.com/office/officeart/2005/8/layout/vList5"/>
    <dgm:cxn modelId="{331CAC9D-A360-42A9-9E4D-303B28BF9E8E}" type="presParOf" srcId="{AEC2743D-5FC9-4A15-A2C1-60E974DF04A5}" destId="{3E732D82-D1A8-4CE5-BF04-3C9640CE147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C0E05-D483-4DE9-83B3-52AB0A979B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0AD473-25D8-4014-B083-668F12F3FE26}">
      <dgm:prSet/>
      <dgm:spPr/>
      <dgm:t>
        <a:bodyPr/>
        <a:lstStyle/>
        <a:p>
          <a:r>
            <a:rPr lang="en-US"/>
            <a:t>• Admin overhead.</a:t>
          </a:r>
        </a:p>
      </dgm:t>
    </dgm:pt>
    <dgm:pt modelId="{96DF2EA3-6518-4B10-B053-8AA8F60B87A0}" type="parTrans" cxnId="{4101C9DC-5034-475F-8D9B-8C681507322E}">
      <dgm:prSet/>
      <dgm:spPr/>
      <dgm:t>
        <a:bodyPr/>
        <a:lstStyle/>
        <a:p>
          <a:endParaRPr lang="en-US"/>
        </a:p>
      </dgm:t>
    </dgm:pt>
    <dgm:pt modelId="{944003CC-5038-481D-BBC0-52CB4A41FC57}" type="sibTrans" cxnId="{4101C9DC-5034-475F-8D9B-8C681507322E}">
      <dgm:prSet/>
      <dgm:spPr/>
      <dgm:t>
        <a:bodyPr/>
        <a:lstStyle/>
        <a:p>
          <a:endParaRPr lang="en-US"/>
        </a:p>
      </dgm:t>
    </dgm:pt>
    <dgm:pt modelId="{9FA0EA8F-1DD1-4F39-8925-14501EA5D71F}">
      <dgm:prSet/>
      <dgm:spPr/>
      <dgm:t>
        <a:bodyPr/>
        <a:lstStyle/>
        <a:p>
          <a:r>
            <a:rPr lang="en-US"/>
            <a:t>• Backup and DR.</a:t>
          </a:r>
        </a:p>
      </dgm:t>
    </dgm:pt>
    <dgm:pt modelId="{7300AC66-9DA8-48E9-B7B5-07487FEA495C}" type="parTrans" cxnId="{3B521800-FD64-4F09-9417-68DB74D15A9C}">
      <dgm:prSet/>
      <dgm:spPr/>
      <dgm:t>
        <a:bodyPr/>
        <a:lstStyle/>
        <a:p>
          <a:endParaRPr lang="en-US"/>
        </a:p>
      </dgm:t>
    </dgm:pt>
    <dgm:pt modelId="{384C48AE-C588-4204-A439-C3A76496BAE8}" type="sibTrans" cxnId="{3B521800-FD64-4F09-9417-68DB74D15A9C}">
      <dgm:prSet/>
      <dgm:spPr/>
      <dgm:t>
        <a:bodyPr/>
        <a:lstStyle/>
        <a:p>
          <a:endParaRPr lang="en-US"/>
        </a:p>
      </dgm:t>
    </dgm:pt>
    <dgm:pt modelId="{4FCD89F6-0F77-4506-9653-B7989B80D498}">
      <dgm:prSet/>
      <dgm:spPr/>
      <dgm:t>
        <a:bodyPr/>
        <a:lstStyle/>
        <a:p>
          <a:r>
            <a:rPr lang="en-US"/>
            <a:t>• EC2 is running in a single AZ.</a:t>
          </a:r>
        </a:p>
      </dgm:t>
    </dgm:pt>
    <dgm:pt modelId="{01A379DD-F3D1-4738-B76C-6C97FCB015AE}" type="parTrans" cxnId="{9A198C6A-B7AF-4EC5-84C0-93061424701E}">
      <dgm:prSet/>
      <dgm:spPr/>
      <dgm:t>
        <a:bodyPr/>
        <a:lstStyle/>
        <a:p>
          <a:endParaRPr lang="en-US"/>
        </a:p>
      </dgm:t>
    </dgm:pt>
    <dgm:pt modelId="{A46EC03A-0E97-4EF4-9A50-608BC7EBD782}" type="sibTrans" cxnId="{9A198C6A-B7AF-4EC5-84C0-93061424701E}">
      <dgm:prSet/>
      <dgm:spPr/>
      <dgm:t>
        <a:bodyPr/>
        <a:lstStyle/>
        <a:p>
          <a:endParaRPr lang="en-US"/>
        </a:p>
      </dgm:t>
    </dgm:pt>
    <dgm:pt modelId="{1F3A6DDD-B8B8-4AB8-9092-44572962A9AB}">
      <dgm:prSet/>
      <dgm:spPr/>
      <dgm:t>
        <a:bodyPr/>
        <a:lstStyle/>
        <a:p>
          <a:r>
            <a:rPr lang="en-US"/>
            <a:t>• Will miss out on features from AWS DB products.</a:t>
          </a:r>
        </a:p>
      </dgm:t>
    </dgm:pt>
    <dgm:pt modelId="{B1BF3873-8EC4-405B-BC07-3D525BA1F319}" type="parTrans" cxnId="{D5A827B0-3BBC-4E8C-882E-500417CC4288}">
      <dgm:prSet/>
      <dgm:spPr/>
      <dgm:t>
        <a:bodyPr/>
        <a:lstStyle/>
        <a:p>
          <a:endParaRPr lang="en-US"/>
        </a:p>
      </dgm:t>
    </dgm:pt>
    <dgm:pt modelId="{05B2DB14-53F5-4B54-B948-DEF0A1E841E6}" type="sibTrans" cxnId="{D5A827B0-3BBC-4E8C-882E-500417CC4288}">
      <dgm:prSet/>
      <dgm:spPr/>
      <dgm:t>
        <a:bodyPr/>
        <a:lstStyle/>
        <a:p>
          <a:endParaRPr lang="en-US"/>
        </a:p>
      </dgm:t>
    </dgm:pt>
    <dgm:pt modelId="{979AD598-7CA7-4BD0-A837-E94ACD402C43}">
      <dgm:prSet/>
      <dgm:spPr/>
      <dgm:t>
        <a:bodyPr/>
        <a:lstStyle/>
        <a:p>
          <a:r>
            <a:rPr lang="en-US"/>
            <a:t>• Skills and setup time to monitor.</a:t>
          </a:r>
        </a:p>
      </dgm:t>
    </dgm:pt>
    <dgm:pt modelId="{6315C5E9-B002-4C13-B948-D6F054754478}" type="parTrans" cxnId="{ED96E6B6-F9A7-4BF8-9E5E-B2CB00430EF5}">
      <dgm:prSet/>
      <dgm:spPr/>
      <dgm:t>
        <a:bodyPr/>
        <a:lstStyle/>
        <a:p>
          <a:endParaRPr lang="en-US"/>
        </a:p>
      </dgm:t>
    </dgm:pt>
    <dgm:pt modelId="{A00B4BCE-62AE-4328-83BB-D519813F4C21}" type="sibTrans" cxnId="{ED96E6B6-F9A7-4BF8-9E5E-B2CB00430EF5}">
      <dgm:prSet/>
      <dgm:spPr/>
      <dgm:t>
        <a:bodyPr/>
        <a:lstStyle/>
        <a:p>
          <a:endParaRPr lang="en-US"/>
        </a:p>
      </dgm:t>
    </dgm:pt>
    <dgm:pt modelId="{B2663A7D-0F1B-4C4F-A3C9-1CFEAC434A8D}">
      <dgm:prSet/>
      <dgm:spPr/>
      <dgm:t>
        <a:bodyPr/>
        <a:lstStyle/>
        <a:p>
          <a:r>
            <a:rPr lang="en-US"/>
            <a:t>• Performance will be slower than AWS options.</a:t>
          </a:r>
        </a:p>
      </dgm:t>
    </dgm:pt>
    <dgm:pt modelId="{EE1B26C7-4467-4C1D-91B7-E48E560AF1DB}" type="parTrans" cxnId="{F45C7E53-D692-4A41-90EE-E2841D836511}">
      <dgm:prSet/>
      <dgm:spPr/>
      <dgm:t>
        <a:bodyPr/>
        <a:lstStyle/>
        <a:p>
          <a:endParaRPr lang="en-US"/>
        </a:p>
      </dgm:t>
    </dgm:pt>
    <dgm:pt modelId="{D81AE164-F075-4DC0-BB17-EDB04CFA7FCF}" type="sibTrans" cxnId="{F45C7E53-D692-4A41-90EE-E2841D836511}">
      <dgm:prSet/>
      <dgm:spPr/>
      <dgm:t>
        <a:bodyPr/>
        <a:lstStyle/>
        <a:p>
          <a:endParaRPr lang="en-US"/>
        </a:p>
      </dgm:t>
    </dgm:pt>
    <dgm:pt modelId="{1E46BA5B-4FEC-4299-956D-B4EF28FB6E76}" type="pres">
      <dgm:prSet presAssocID="{10FC0E05-D483-4DE9-83B3-52AB0A979B27}" presName="root" presStyleCnt="0">
        <dgm:presLayoutVars>
          <dgm:dir/>
          <dgm:resizeHandles val="exact"/>
        </dgm:presLayoutVars>
      </dgm:prSet>
      <dgm:spPr/>
    </dgm:pt>
    <dgm:pt modelId="{A1D4C2DA-1784-488D-A1B7-A29AED5616F7}" type="pres">
      <dgm:prSet presAssocID="{300AD473-25D8-4014-B083-668F12F3FE26}" presName="compNode" presStyleCnt="0"/>
      <dgm:spPr/>
    </dgm:pt>
    <dgm:pt modelId="{B18B9B67-9F53-4C7E-8B86-269C390675A6}" type="pres">
      <dgm:prSet presAssocID="{300AD473-25D8-4014-B083-668F12F3FE26}" presName="bgRect" presStyleLbl="bgShp" presStyleIdx="0" presStyleCnt="6"/>
      <dgm:spPr/>
    </dgm:pt>
    <dgm:pt modelId="{2E8F3AAE-3E1D-4DA9-84F0-1430CF128FAD}" type="pres">
      <dgm:prSet presAssocID="{300AD473-25D8-4014-B083-668F12F3FE2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B956C9C-0BC4-4E35-A7BF-E8BBC0E249E2}" type="pres">
      <dgm:prSet presAssocID="{300AD473-25D8-4014-B083-668F12F3FE26}" presName="spaceRect" presStyleCnt="0"/>
      <dgm:spPr/>
    </dgm:pt>
    <dgm:pt modelId="{F2B19875-5FCA-4062-BAA1-121411F207D7}" type="pres">
      <dgm:prSet presAssocID="{300AD473-25D8-4014-B083-668F12F3FE26}" presName="parTx" presStyleLbl="revTx" presStyleIdx="0" presStyleCnt="6">
        <dgm:presLayoutVars>
          <dgm:chMax val="0"/>
          <dgm:chPref val="0"/>
        </dgm:presLayoutVars>
      </dgm:prSet>
      <dgm:spPr/>
    </dgm:pt>
    <dgm:pt modelId="{3BE6C002-C4FD-4DED-86DF-1B39962BF95E}" type="pres">
      <dgm:prSet presAssocID="{944003CC-5038-481D-BBC0-52CB4A41FC57}" presName="sibTrans" presStyleCnt="0"/>
      <dgm:spPr/>
    </dgm:pt>
    <dgm:pt modelId="{70C958C9-7F8C-4EAD-919B-8C2708A42062}" type="pres">
      <dgm:prSet presAssocID="{9FA0EA8F-1DD1-4F39-8925-14501EA5D71F}" presName="compNode" presStyleCnt="0"/>
      <dgm:spPr/>
    </dgm:pt>
    <dgm:pt modelId="{77158D09-0448-4322-A309-069B87B282BC}" type="pres">
      <dgm:prSet presAssocID="{9FA0EA8F-1DD1-4F39-8925-14501EA5D71F}" presName="bgRect" presStyleLbl="bgShp" presStyleIdx="1" presStyleCnt="6"/>
      <dgm:spPr/>
    </dgm:pt>
    <dgm:pt modelId="{FBE5CA4F-B268-4AA7-9635-E89E06028850}" type="pres">
      <dgm:prSet presAssocID="{9FA0EA8F-1DD1-4F39-8925-14501EA5D71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A2728F06-2BF8-4B7D-8BC0-4D707784623F}" type="pres">
      <dgm:prSet presAssocID="{9FA0EA8F-1DD1-4F39-8925-14501EA5D71F}" presName="spaceRect" presStyleCnt="0"/>
      <dgm:spPr/>
    </dgm:pt>
    <dgm:pt modelId="{CF4695E7-8462-4728-9121-4593288BF5A3}" type="pres">
      <dgm:prSet presAssocID="{9FA0EA8F-1DD1-4F39-8925-14501EA5D71F}" presName="parTx" presStyleLbl="revTx" presStyleIdx="1" presStyleCnt="6">
        <dgm:presLayoutVars>
          <dgm:chMax val="0"/>
          <dgm:chPref val="0"/>
        </dgm:presLayoutVars>
      </dgm:prSet>
      <dgm:spPr/>
    </dgm:pt>
    <dgm:pt modelId="{AACC980D-C162-4E9C-A076-3A8D51F67555}" type="pres">
      <dgm:prSet presAssocID="{384C48AE-C588-4204-A439-C3A76496BAE8}" presName="sibTrans" presStyleCnt="0"/>
      <dgm:spPr/>
    </dgm:pt>
    <dgm:pt modelId="{DD05062E-CC2A-4DCE-AD1E-F5A1D53C040E}" type="pres">
      <dgm:prSet presAssocID="{4FCD89F6-0F77-4506-9653-B7989B80D498}" presName="compNode" presStyleCnt="0"/>
      <dgm:spPr/>
    </dgm:pt>
    <dgm:pt modelId="{266565BB-4367-4715-90ED-521984F44E37}" type="pres">
      <dgm:prSet presAssocID="{4FCD89F6-0F77-4506-9653-B7989B80D498}" presName="bgRect" presStyleLbl="bgShp" presStyleIdx="2" presStyleCnt="6"/>
      <dgm:spPr/>
    </dgm:pt>
    <dgm:pt modelId="{0256A2E4-9F17-4C74-95B8-C0E67EAD2528}" type="pres">
      <dgm:prSet presAssocID="{4FCD89F6-0F77-4506-9653-B7989B80D49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4D4EBE35-19A7-49ED-A640-DCDF3716A610}" type="pres">
      <dgm:prSet presAssocID="{4FCD89F6-0F77-4506-9653-B7989B80D498}" presName="spaceRect" presStyleCnt="0"/>
      <dgm:spPr/>
    </dgm:pt>
    <dgm:pt modelId="{1920B0DA-2BA1-4A5E-99B7-79A2E4C7B8F1}" type="pres">
      <dgm:prSet presAssocID="{4FCD89F6-0F77-4506-9653-B7989B80D498}" presName="parTx" presStyleLbl="revTx" presStyleIdx="2" presStyleCnt="6">
        <dgm:presLayoutVars>
          <dgm:chMax val="0"/>
          <dgm:chPref val="0"/>
        </dgm:presLayoutVars>
      </dgm:prSet>
      <dgm:spPr/>
    </dgm:pt>
    <dgm:pt modelId="{9DF4F247-6BD3-4B3B-A023-79F4B828E000}" type="pres">
      <dgm:prSet presAssocID="{A46EC03A-0E97-4EF4-9A50-608BC7EBD782}" presName="sibTrans" presStyleCnt="0"/>
      <dgm:spPr/>
    </dgm:pt>
    <dgm:pt modelId="{BFB06AE2-E82D-4C7F-9D3B-C507A8CA689E}" type="pres">
      <dgm:prSet presAssocID="{1F3A6DDD-B8B8-4AB8-9092-44572962A9AB}" presName="compNode" presStyleCnt="0"/>
      <dgm:spPr/>
    </dgm:pt>
    <dgm:pt modelId="{8AEDF64D-63E5-4CFD-857C-DB71AF410BA5}" type="pres">
      <dgm:prSet presAssocID="{1F3A6DDD-B8B8-4AB8-9092-44572962A9AB}" presName="bgRect" presStyleLbl="bgShp" presStyleIdx="3" presStyleCnt="6"/>
      <dgm:spPr/>
    </dgm:pt>
    <dgm:pt modelId="{60484985-30CC-4655-B7B6-E38D20EF96E3}" type="pres">
      <dgm:prSet presAssocID="{1F3A6DDD-B8B8-4AB8-9092-44572962A9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BA870AE5-F88E-4184-8721-0C5F4681ABDE}" type="pres">
      <dgm:prSet presAssocID="{1F3A6DDD-B8B8-4AB8-9092-44572962A9AB}" presName="spaceRect" presStyleCnt="0"/>
      <dgm:spPr/>
    </dgm:pt>
    <dgm:pt modelId="{897FE04A-42CA-4A30-B71D-A7314DDB58CB}" type="pres">
      <dgm:prSet presAssocID="{1F3A6DDD-B8B8-4AB8-9092-44572962A9AB}" presName="parTx" presStyleLbl="revTx" presStyleIdx="3" presStyleCnt="6">
        <dgm:presLayoutVars>
          <dgm:chMax val="0"/>
          <dgm:chPref val="0"/>
        </dgm:presLayoutVars>
      </dgm:prSet>
      <dgm:spPr/>
    </dgm:pt>
    <dgm:pt modelId="{14427DA2-19A7-4B70-9500-081A917C294A}" type="pres">
      <dgm:prSet presAssocID="{05B2DB14-53F5-4B54-B948-DEF0A1E841E6}" presName="sibTrans" presStyleCnt="0"/>
      <dgm:spPr/>
    </dgm:pt>
    <dgm:pt modelId="{964B61FA-1A09-44B6-94B7-FF25B23AF39B}" type="pres">
      <dgm:prSet presAssocID="{979AD598-7CA7-4BD0-A837-E94ACD402C43}" presName="compNode" presStyleCnt="0"/>
      <dgm:spPr/>
    </dgm:pt>
    <dgm:pt modelId="{2CC87AF9-26FB-4939-A3A6-E31C74606D18}" type="pres">
      <dgm:prSet presAssocID="{979AD598-7CA7-4BD0-A837-E94ACD402C43}" presName="bgRect" presStyleLbl="bgShp" presStyleIdx="4" presStyleCnt="6"/>
      <dgm:spPr/>
    </dgm:pt>
    <dgm:pt modelId="{57226376-7E16-4C87-A861-195E7BC09B97}" type="pres">
      <dgm:prSet presAssocID="{979AD598-7CA7-4BD0-A837-E94ACD402C4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F0ACD8AE-5226-495F-A82B-5364F87DB24C}" type="pres">
      <dgm:prSet presAssocID="{979AD598-7CA7-4BD0-A837-E94ACD402C43}" presName="spaceRect" presStyleCnt="0"/>
      <dgm:spPr/>
    </dgm:pt>
    <dgm:pt modelId="{464A6DB3-1388-43FF-9F87-63EE44C5BE41}" type="pres">
      <dgm:prSet presAssocID="{979AD598-7CA7-4BD0-A837-E94ACD402C43}" presName="parTx" presStyleLbl="revTx" presStyleIdx="4" presStyleCnt="6">
        <dgm:presLayoutVars>
          <dgm:chMax val="0"/>
          <dgm:chPref val="0"/>
        </dgm:presLayoutVars>
      </dgm:prSet>
      <dgm:spPr/>
    </dgm:pt>
    <dgm:pt modelId="{B2DB1B7F-579E-4818-A839-DA1898463E53}" type="pres">
      <dgm:prSet presAssocID="{A00B4BCE-62AE-4328-83BB-D519813F4C21}" presName="sibTrans" presStyleCnt="0"/>
      <dgm:spPr/>
    </dgm:pt>
    <dgm:pt modelId="{D0FED96F-EF33-4691-8288-93180CDCB32E}" type="pres">
      <dgm:prSet presAssocID="{B2663A7D-0F1B-4C4F-A3C9-1CFEAC434A8D}" presName="compNode" presStyleCnt="0"/>
      <dgm:spPr/>
    </dgm:pt>
    <dgm:pt modelId="{9EB31521-F2FE-47A3-91BB-0BEB30A904EC}" type="pres">
      <dgm:prSet presAssocID="{B2663A7D-0F1B-4C4F-A3C9-1CFEAC434A8D}" presName="bgRect" presStyleLbl="bgShp" presStyleIdx="5" presStyleCnt="6"/>
      <dgm:spPr/>
    </dgm:pt>
    <dgm:pt modelId="{A5A1D541-017E-42AF-9951-A1E1F6BB437C}" type="pres">
      <dgm:prSet presAssocID="{B2663A7D-0F1B-4C4F-A3C9-1CFEAC434A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ve"/>
        </a:ext>
      </dgm:extLst>
    </dgm:pt>
    <dgm:pt modelId="{BE2F0E3A-F151-48AE-9A01-D06D82A1D85B}" type="pres">
      <dgm:prSet presAssocID="{B2663A7D-0F1B-4C4F-A3C9-1CFEAC434A8D}" presName="spaceRect" presStyleCnt="0"/>
      <dgm:spPr/>
    </dgm:pt>
    <dgm:pt modelId="{EC7EC1F4-DA91-453D-B070-892E2178660F}" type="pres">
      <dgm:prSet presAssocID="{B2663A7D-0F1B-4C4F-A3C9-1CFEAC434A8D}" presName="parTx" presStyleLbl="revTx" presStyleIdx="5" presStyleCnt="6">
        <dgm:presLayoutVars>
          <dgm:chMax val="0"/>
          <dgm:chPref val="0"/>
        </dgm:presLayoutVars>
      </dgm:prSet>
      <dgm:spPr/>
    </dgm:pt>
  </dgm:ptLst>
  <dgm:cxnLst>
    <dgm:cxn modelId="{3B521800-FD64-4F09-9417-68DB74D15A9C}" srcId="{10FC0E05-D483-4DE9-83B3-52AB0A979B27}" destId="{9FA0EA8F-1DD1-4F39-8925-14501EA5D71F}" srcOrd="1" destOrd="0" parTransId="{7300AC66-9DA8-48E9-B7B5-07487FEA495C}" sibTransId="{384C48AE-C588-4204-A439-C3A76496BAE8}"/>
    <dgm:cxn modelId="{659E0C3B-1B7F-442C-9CC3-502F37E09194}" type="presOf" srcId="{4FCD89F6-0F77-4506-9653-B7989B80D498}" destId="{1920B0DA-2BA1-4A5E-99B7-79A2E4C7B8F1}" srcOrd="0" destOrd="0" presId="urn:microsoft.com/office/officeart/2018/2/layout/IconVerticalSolidList"/>
    <dgm:cxn modelId="{BFDAB541-6551-4B20-96BE-7CECE67A3B08}" type="presOf" srcId="{B2663A7D-0F1B-4C4F-A3C9-1CFEAC434A8D}" destId="{EC7EC1F4-DA91-453D-B070-892E2178660F}" srcOrd="0" destOrd="0" presId="urn:microsoft.com/office/officeart/2018/2/layout/IconVerticalSolidList"/>
    <dgm:cxn modelId="{9A198C6A-B7AF-4EC5-84C0-93061424701E}" srcId="{10FC0E05-D483-4DE9-83B3-52AB0A979B27}" destId="{4FCD89F6-0F77-4506-9653-B7989B80D498}" srcOrd="2" destOrd="0" parTransId="{01A379DD-F3D1-4738-B76C-6C97FCB015AE}" sibTransId="{A46EC03A-0E97-4EF4-9A50-608BC7EBD782}"/>
    <dgm:cxn modelId="{F45C7E53-D692-4A41-90EE-E2841D836511}" srcId="{10FC0E05-D483-4DE9-83B3-52AB0A979B27}" destId="{B2663A7D-0F1B-4C4F-A3C9-1CFEAC434A8D}" srcOrd="5" destOrd="0" parTransId="{EE1B26C7-4467-4C1D-91B7-E48E560AF1DB}" sibTransId="{D81AE164-F075-4DC0-BB17-EDB04CFA7FCF}"/>
    <dgm:cxn modelId="{9FED5293-9FD4-4D7C-9956-56D4C22402D3}" type="presOf" srcId="{979AD598-7CA7-4BD0-A837-E94ACD402C43}" destId="{464A6DB3-1388-43FF-9F87-63EE44C5BE41}" srcOrd="0" destOrd="0" presId="urn:microsoft.com/office/officeart/2018/2/layout/IconVerticalSolidList"/>
    <dgm:cxn modelId="{DD0F2C9D-6959-4A76-A9A8-752DD17C06FA}" type="presOf" srcId="{10FC0E05-D483-4DE9-83B3-52AB0A979B27}" destId="{1E46BA5B-4FEC-4299-956D-B4EF28FB6E76}" srcOrd="0" destOrd="0" presId="urn:microsoft.com/office/officeart/2018/2/layout/IconVerticalSolidList"/>
    <dgm:cxn modelId="{937AFAA5-3780-4762-A2A9-00632DD4EED0}" type="presOf" srcId="{1F3A6DDD-B8B8-4AB8-9092-44572962A9AB}" destId="{897FE04A-42CA-4A30-B71D-A7314DDB58CB}" srcOrd="0" destOrd="0" presId="urn:microsoft.com/office/officeart/2018/2/layout/IconVerticalSolidList"/>
    <dgm:cxn modelId="{5B92C2A7-27FD-451E-8E94-FAE94FDBC4DB}" type="presOf" srcId="{300AD473-25D8-4014-B083-668F12F3FE26}" destId="{F2B19875-5FCA-4062-BAA1-121411F207D7}" srcOrd="0" destOrd="0" presId="urn:microsoft.com/office/officeart/2018/2/layout/IconVerticalSolidList"/>
    <dgm:cxn modelId="{D5A827B0-3BBC-4E8C-882E-500417CC4288}" srcId="{10FC0E05-D483-4DE9-83B3-52AB0A979B27}" destId="{1F3A6DDD-B8B8-4AB8-9092-44572962A9AB}" srcOrd="3" destOrd="0" parTransId="{B1BF3873-8EC4-405B-BC07-3D525BA1F319}" sibTransId="{05B2DB14-53F5-4B54-B948-DEF0A1E841E6}"/>
    <dgm:cxn modelId="{ED96E6B6-F9A7-4BF8-9E5E-B2CB00430EF5}" srcId="{10FC0E05-D483-4DE9-83B3-52AB0A979B27}" destId="{979AD598-7CA7-4BD0-A837-E94ACD402C43}" srcOrd="4" destOrd="0" parTransId="{6315C5E9-B002-4C13-B948-D6F054754478}" sibTransId="{A00B4BCE-62AE-4328-83BB-D519813F4C21}"/>
    <dgm:cxn modelId="{4101C9DC-5034-475F-8D9B-8C681507322E}" srcId="{10FC0E05-D483-4DE9-83B3-52AB0A979B27}" destId="{300AD473-25D8-4014-B083-668F12F3FE26}" srcOrd="0" destOrd="0" parTransId="{96DF2EA3-6518-4B10-B053-8AA8F60B87A0}" sibTransId="{944003CC-5038-481D-BBC0-52CB4A41FC57}"/>
    <dgm:cxn modelId="{2E88D9E4-F5D3-47DF-B078-DE777FA00455}" type="presOf" srcId="{9FA0EA8F-1DD1-4F39-8925-14501EA5D71F}" destId="{CF4695E7-8462-4728-9121-4593288BF5A3}" srcOrd="0" destOrd="0" presId="urn:microsoft.com/office/officeart/2018/2/layout/IconVerticalSolidList"/>
    <dgm:cxn modelId="{21F7447E-5564-4BAE-A9CD-7755EE497916}" type="presParOf" srcId="{1E46BA5B-4FEC-4299-956D-B4EF28FB6E76}" destId="{A1D4C2DA-1784-488D-A1B7-A29AED5616F7}" srcOrd="0" destOrd="0" presId="urn:microsoft.com/office/officeart/2018/2/layout/IconVerticalSolidList"/>
    <dgm:cxn modelId="{980C26D3-CC6D-48AB-B6DE-0A75E3C60B20}" type="presParOf" srcId="{A1D4C2DA-1784-488D-A1B7-A29AED5616F7}" destId="{B18B9B67-9F53-4C7E-8B86-269C390675A6}" srcOrd="0" destOrd="0" presId="urn:microsoft.com/office/officeart/2018/2/layout/IconVerticalSolidList"/>
    <dgm:cxn modelId="{3F6CB6E4-3C61-45C3-9CCA-6D149706A630}" type="presParOf" srcId="{A1D4C2DA-1784-488D-A1B7-A29AED5616F7}" destId="{2E8F3AAE-3E1D-4DA9-84F0-1430CF128FAD}" srcOrd="1" destOrd="0" presId="urn:microsoft.com/office/officeart/2018/2/layout/IconVerticalSolidList"/>
    <dgm:cxn modelId="{4346ED93-9C72-4D2C-BE2B-743AA907CE21}" type="presParOf" srcId="{A1D4C2DA-1784-488D-A1B7-A29AED5616F7}" destId="{2B956C9C-0BC4-4E35-A7BF-E8BBC0E249E2}" srcOrd="2" destOrd="0" presId="urn:microsoft.com/office/officeart/2018/2/layout/IconVerticalSolidList"/>
    <dgm:cxn modelId="{A9592B0C-109B-4F3B-A2F0-CAD5630D632A}" type="presParOf" srcId="{A1D4C2DA-1784-488D-A1B7-A29AED5616F7}" destId="{F2B19875-5FCA-4062-BAA1-121411F207D7}" srcOrd="3" destOrd="0" presId="urn:microsoft.com/office/officeart/2018/2/layout/IconVerticalSolidList"/>
    <dgm:cxn modelId="{4A3A0F38-83A2-482B-934E-F67C750D47EB}" type="presParOf" srcId="{1E46BA5B-4FEC-4299-956D-B4EF28FB6E76}" destId="{3BE6C002-C4FD-4DED-86DF-1B39962BF95E}" srcOrd="1" destOrd="0" presId="urn:microsoft.com/office/officeart/2018/2/layout/IconVerticalSolidList"/>
    <dgm:cxn modelId="{711E4AC6-2FD6-4EA3-A95A-76CD0498DED5}" type="presParOf" srcId="{1E46BA5B-4FEC-4299-956D-B4EF28FB6E76}" destId="{70C958C9-7F8C-4EAD-919B-8C2708A42062}" srcOrd="2" destOrd="0" presId="urn:microsoft.com/office/officeart/2018/2/layout/IconVerticalSolidList"/>
    <dgm:cxn modelId="{397EFD06-9340-4310-8888-9FE8E9321B45}" type="presParOf" srcId="{70C958C9-7F8C-4EAD-919B-8C2708A42062}" destId="{77158D09-0448-4322-A309-069B87B282BC}" srcOrd="0" destOrd="0" presId="urn:microsoft.com/office/officeart/2018/2/layout/IconVerticalSolidList"/>
    <dgm:cxn modelId="{D1F63142-06F3-441E-82C8-B9FC1F425441}" type="presParOf" srcId="{70C958C9-7F8C-4EAD-919B-8C2708A42062}" destId="{FBE5CA4F-B268-4AA7-9635-E89E06028850}" srcOrd="1" destOrd="0" presId="urn:microsoft.com/office/officeart/2018/2/layout/IconVerticalSolidList"/>
    <dgm:cxn modelId="{5A14D177-9BEE-44DE-B2F8-3E6204BCC96B}" type="presParOf" srcId="{70C958C9-7F8C-4EAD-919B-8C2708A42062}" destId="{A2728F06-2BF8-4B7D-8BC0-4D707784623F}" srcOrd="2" destOrd="0" presId="urn:microsoft.com/office/officeart/2018/2/layout/IconVerticalSolidList"/>
    <dgm:cxn modelId="{475FDA77-E3FF-40F2-A450-65F257E7B799}" type="presParOf" srcId="{70C958C9-7F8C-4EAD-919B-8C2708A42062}" destId="{CF4695E7-8462-4728-9121-4593288BF5A3}" srcOrd="3" destOrd="0" presId="urn:microsoft.com/office/officeart/2018/2/layout/IconVerticalSolidList"/>
    <dgm:cxn modelId="{9852D49D-7A29-4FBB-B161-23D6C88DE0F0}" type="presParOf" srcId="{1E46BA5B-4FEC-4299-956D-B4EF28FB6E76}" destId="{AACC980D-C162-4E9C-A076-3A8D51F67555}" srcOrd="3" destOrd="0" presId="urn:microsoft.com/office/officeart/2018/2/layout/IconVerticalSolidList"/>
    <dgm:cxn modelId="{CCA2200A-4BF8-49BE-A022-B285F7B0D2C8}" type="presParOf" srcId="{1E46BA5B-4FEC-4299-956D-B4EF28FB6E76}" destId="{DD05062E-CC2A-4DCE-AD1E-F5A1D53C040E}" srcOrd="4" destOrd="0" presId="urn:microsoft.com/office/officeart/2018/2/layout/IconVerticalSolidList"/>
    <dgm:cxn modelId="{17D353F6-6E2E-4C30-BA41-EAED66F1F197}" type="presParOf" srcId="{DD05062E-CC2A-4DCE-AD1E-F5A1D53C040E}" destId="{266565BB-4367-4715-90ED-521984F44E37}" srcOrd="0" destOrd="0" presId="urn:microsoft.com/office/officeart/2018/2/layout/IconVerticalSolidList"/>
    <dgm:cxn modelId="{248DC159-E839-4E62-BF53-F54975D150B6}" type="presParOf" srcId="{DD05062E-CC2A-4DCE-AD1E-F5A1D53C040E}" destId="{0256A2E4-9F17-4C74-95B8-C0E67EAD2528}" srcOrd="1" destOrd="0" presId="urn:microsoft.com/office/officeart/2018/2/layout/IconVerticalSolidList"/>
    <dgm:cxn modelId="{A7F00821-5EED-4588-AC58-5E022E122FB3}" type="presParOf" srcId="{DD05062E-CC2A-4DCE-AD1E-F5A1D53C040E}" destId="{4D4EBE35-19A7-49ED-A640-DCDF3716A610}" srcOrd="2" destOrd="0" presId="urn:microsoft.com/office/officeart/2018/2/layout/IconVerticalSolidList"/>
    <dgm:cxn modelId="{F7E58BBA-36EE-4D43-A9E1-62A9BE94DBFD}" type="presParOf" srcId="{DD05062E-CC2A-4DCE-AD1E-F5A1D53C040E}" destId="{1920B0DA-2BA1-4A5E-99B7-79A2E4C7B8F1}" srcOrd="3" destOrd="0" presId="urn:microsoft.com/office/officeart/2018/2/layout/IconVerticalSolidList"/>
    <dgm:cxn modelId="{56624DBC-389D-403B-96A6-5EE1BDBABBE4}" type="presParOf" srcId="{1E46BA5B-4FEC-4299-956D-B4EF28FB6E76}" destId="{9DF4F247-6BD3-4B3B-A023-79F4B828E000}" srcOrd="5" destOrd="0" presId="urn:microsoft.com/office/officeart/2018/2/layout/IconVerticalSolidList"/>
    <dgm:cxn modelId="{4AF06049-824A-4923-A513-9F9D73E75D99}" type="presParOf" srcId="{1E46BA5B-4FEC-4299-956D-B4EF28FB6E76}" destId="{BFB06AE2-E82D-4C7F-9D3B-C507A8CA689E}" srcOrd="6" destOrd="0" presId="urn:microsoft.com/office/officeart/2018/2/layout/IconVerticalSolidList"/>
    <dgm:cxn modelId="{22E3DFF9-4CEC-4144-B4A2-FFB2860014E4}" type="presParOf" srcId="{BFB06AE2-E82D-4C7F-9D3B-C507A8CA689E}" destId="{8AEDF64D-63E5-4CFD-857C-DB71AF410BA5}" srcOrd="0" destOrd="0" presId="urn:microsoft.com/office/officeart/2018/2/layout/IconVerticalSolidList"/>
    <dgm:cxn modelId="{22DB6ABC-3BD9-4529-AFBE-63C8F982DE20}" type="presParOf" srcId="{BFB06AE2-E82D-4C7F-9D3B-C507A8CA689E}" destId="{60484985-30CC-4655-B7B6-E38D20EF96E3}" srcOrd="1" destOrd="0" presId="urn:microsoft.com/office/officeart/2018/2/layout/IconVerticalSolidList"/>
    <dgm:cxn modelId="{F50C9C43-DABA-4308-BF9F-E499CF02F344}" type="presParOf" srcId="{BFB06AE2-E82D-4C7F-9D3B-C507A8CA689E}" destId="{BA870AE5-F88E-4184-8721-0C5F4681ABDE}" srcOrd="2" destOrd="0" presId="urn:microsoft.com/office/officeart/2018/2/layout/IconVerticalSolidList"/>
    <dgm:cxn modelId="{D7832DB2-CC17-4B4C-B6FA-38B2C25E2180}" type="presParOf" srcId="{BFB06AE2-E82D-4C7F-9D3B-C507A8CA689E}" destId="{897FE04A-42CA-4A30-B71D-A7314DDB58CB}" srcOrd="3" destOrd="0" presId="urn:microsoft.com/office/officeart/2018/2/layout/IconVerticalSolidList"/>
    <dgm:cxn modelId="{CB66BA4D-605D-46F9-883A-BBF20CCF3BAB}" type="presParOf" srcId="{1E46BA5B-4FEC-4299-956D-B4EF28FB6E76}" destId="{14427DA2-19A7-4B70-9500-081A917C294A}" srcOrd="7" destOrd="0" presId="urn:microsoft.com/office/officeart/2018/2/layout/IconVerticalSolidList"/>
    <dgm:cxn modelId="{81D9806F-1D46-4020-9365-D57D3DD342FB}" type="presParOf" srcId="{1E46BA5B-4FEC-4299-956D-B4EF28FB6E76}" destId="{964B61FA-1A09-44B6-94B7-FF25B23AF39B}" srcOrd="8" destOrd="0" presId="urn:microsoft.com/office/officeart/2018/2/layout/IconVerticalSolidList"/>
    <dgm:cxn modelId="{3AA0D27A-3DAF-4687-8B49-505BB860CBF9}" type="presParOf" srcId="{964B61FA-1A09-44B6-94B7-FF25B23AF39B}" destId="{2CC87AF9-26FB-4939-A3A6-E31C74606D18}" srcOrd="0" destOrd="0" presId="urn:microsoft.com/office/officeart/2018/2/layout/IconVerticalSolidList"/>
    <dgm:cxn modelId="{01C224D6-5A79-47B6-B73C-59EFEC6D4F3B}" type="presParOf" srcId="{964B61FA-1A09-44B6-94B7-FF25B23AF39B}" destId="{57226376-7E16-4C87-A861-195E7BC09B97}" srcOrd="1" destOrd="0" presId="urn:microsoft.com/office/officeart/2018/2/layout/IconVerticalSolidList"/>
    <dgm:cxn modelId="{25F30D94-7DD7-4158-B785-CDFDD1F6E776}" type="presParOf" srcId="{964B61FA-1A09-44B6-94B7-FF25B23AF39B}" destId="{F0ACD8AE-5226-495F-A82B-5364F87DB24C}" srcOrd="2" destOrd="0" presId="urn:microsoft.com/office/officeart/2018/2/layout/IconVerticalSolidList"/>
    <dgm:cxn modelId="{EBD83796-9B45-480F-AB07-8D756FB40ED0}" type="presParOf" srcId="{964B61FA-1A09-44B6-94B7-FF25B23AF39B}" destId="{464A6DB3-1388-43FF-9F87-63EE44C5BE41}" srcOrd="3" destOrd="0" presId="urn:microsoft.com/office/officeart/2018/2/layout/IconVerticalSolidList"/>
    <dgm:cxn modelId="{04E7FB4F-22DC-4742-A966-8B4C776B59D1}" type="presParOf" srcId="{1E46BA5B-4FEC-4299-956D-B4EF28FB6E76}" destId="{B2DB1B7F-579E-4818-A839-DA1898463E53}" srcOrd="9" destOrd="0" presId="urn:microsoft.com/office/officeart/2018/2/layout/IconVerticalSolidList"/>
    <dgm:cxn modelId="{F9238A1B-86BD-472E-8FB0-6FDAE50DCB8D}" type="presParOf" srcId="{1E46BA5B-4FEC-4299-956D-B4EF28FB6E76}" destId="{D0FED96F-EF33-4691-8288-93180CDCB32E}" srcOrd="10" destOrd="0" presId="urn:microsoft.com/office/officeart/2018/2/layout/IconVerticalSolidList"/>
    <dgm:cxn modelId="{2484D84C-2457-4D92-8BCE-89AB0BF453E3}" type="presParOf" srcId="{D0FED96F-EF33-4691-8288-93180CDCB32E}" destId="{9EB31521-F2FE-47A3-91BB-0BEB30A904EC}" srcOrd="0" destOrd="0" presId="urn:microsoft.com/office/officeart/2018/2/layout/IconVerticalSolidList"/>
    <dgm:cxn modelId="{093F5484-75F8-4E1F-93FD-59C0033A8152}" type="presParOf" srcId="{D0FED96F-EF33-4691-8288-93180CDCB32E}" destId="{A5A1D541-017E-42AF-9951-A1E1F6BB437C}" srcOrd="1" destOrd="0" presId="urn:microsoft.com/office/officeart/2018/2/layout/IconVerticalSolidList"/>
    <dgm:cxn modelId="{04AB733E-E578-452B-A0F5-E160A5EDADFF}" type="presParOf" srcId="{D0FED96F-EF33-4691-8288-93180CDCB32E}" destId="{BE2F0E3A-F151-48AE-9A01-D06D82A1D85B}" srcOrd="2" destOrd="0" presId="urn:microsoft.com/office/officeart/2018/2/layout/IconVerticalSolidList"/>
    <dgm:cxn modelId="{208CCAF0-DD5B-46DA-AF28-05412A05296F}" type="presParOf" srcId="{D0FED96F-EF33-4691-8288-93180CDCB32E}" destId="{EC7EC1F4-DA91-453D-B070-892E217866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B96C01-013E-413A-9895-A4A1D0E11405}"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CD956D1-1740-4EC7-80D4-36A0FF4E30D0}">
      <dgm:prSet/>
      <dgm:spPr/>
      <dgm:t>
        <a:bodyPr/>
        <a:lstStyle/>
        <a:p>
          <a:r>
            <a:rPr lang="en-US"/>
            <a:t>• Step 1: Get the dump of your existing DB on EC2</a:t>
          </a:r>
        </a:p>
      </dgm:t>
    </dgm:pt>
    <dgm:pt modelId="{427A650B-3F96-4EA3-B912-49CF3FAB0D98}" type="parTrans" cxnId="{291377C7-0A3F-4837-AEE3-67436DFF1F7C}">
      <dgm:prSet/>
      <dgm:spPr/>
      <dgm:t>
        <a:bodyPr/>
        <a:lstStyle/>
        <a:p>
          <a:endParaRPr lang="en-US"/>
        </a:p>
      </dgm:t>
    </dgm:pt>
    <dgm:pt modelId="{B0A9F757-4249-4BC6-8A55-DE0FD889832E}" type="sibTrans" cxnId="{291377C7-0A3F-4837-AEE3-67436DFF1F7C}">
      <dgm:prSet phldrT="1" phldr="0"/>
      <dgm:spPr/>
      <dgm:t>
        <a:bodyPr/>
        <a:lstStyle/>
        <a:p>
          <a:r>
            <a:rPr lang="en-US"/>
            <a:t>1</a:t>
          </a:r>
        </a:p>
      </dgm:t>
    </dgm:pt>
    <dgm:pt modelId="{B6A0D0CF-4F7D-451D-88F8-3DF343EFD6AB}">
      <dgm:prSet/>
      <dgm:spPr/>
      <dgm:t>
        <a:bodyPr/>
        <a:lstStyle/>
        <a:p>
          <a:r>
            <a:rPr lang="en-US"/>
            <a:t>• Step 2: Connect to your RDS DB Instance.</a:t>
          </a:r>
        </a:p>
      </dgm:t>
    </dgm:pt>
    <dgm:pt modelId="{DE52986C-1DBC-43F1-8F1E-2CAEE6E6FEC6}" type="parTrans" cxnId="{572DA4DF-CB28-4207-90C6-72C3396C1F1F}">
      <dgm:prSet/>
      <dgm:spPr/>
      <dgm:t>
        <a:bodyPr/>
        <a:lstStyle/>
        <a:p>
          <a:endParaRPr lang="en-US"/>
        </a:p>
      </dgm:t>
    </dgm:pt>
    <dgm:pt modelId="{B30A1873-B894-4622-BBF9-E78FDE82791A}" type="sibTrans" cxnId="{572DA4DF-CB28-4207-90C6-72C3396C1F1F}">
      <dgm:prSet phldrT="2" phldr="0"/>
      <dgm:spPr/>
      <dgm:t>
        <a:bodyPr/>
        <a:lstStyle/>
        <a:p>
          <a:r>
            <a:rPr lang="en-US"/>
            <a:t>2</a:t>
          </a:r>
        </a:p>
      </dgm:t>
    </dgm:pt>
    <dgm:pt modelId="{462DD902-D3FB-489E-99C5-5E25D6BBB6CC}">
      <dgm:prSet/>
      <dgm:spPr/>
      <dgm:t>
        <a:bodyPr/>
        <a:lstStyle/>
        <a:p>
          <a:r>
            <a:rPr lang="en-US"/>
            <a:t>• Step 3: Migrate the DB Dump that you have taken in Step 1 to RDS.</a:t>
          </a:r>
        </a:p>
      </dgm:t>
    </dgm:pt>
    <dgm:pt modelId="{6C9BA506-8643-44FC-B0BC-F11B2C4B846F}" type="parTrans" cxnId="{27CBDFBD-FD51-42D2-9EF0-1A6D3839F163}">
      <dgm:prSet/>
      <dgm:spPr/>
      <dgm:t>
        <a:bodyPr/>
        <a:lstStyle/>
        <a:p>
          <a:endParaRPr lang="en-US"/>
        </a:p>
      </dgm:t>
    </dgm:pt>
    <dgm:pt modelId="{2D9B967C-D8D6-4B54-8C2C-7377855656AD}" type="sibTrans" cxnId="{27CBDFBD-FD51-42D2-9EF0-1A6D3839F163}">
      <dgm:prSet phldrT="3" phldr="0"/>
      <dgm:spPr/>
      <dgm:t>
        <a:bodyPr/>
        <a:lstStyle/>
        <a:p>
          <a:r>
            <a:rPr lang="en-US"/>
            <a:t>3</a:t>
          </a:r>
        </a:p>
      </dgm:t>
    </dgm:pt>
    <dgm:pt modelId="{4D13F614-1A97-47DD-808D-1F850560352D}">
      <dgm:prSet/>
      <dgm:spPr/>
      <dgm:t>
        <a:bodyPr/>
        <a:lstStyle/>
        <a:p>
          <a:r>
            <a:rPr lang="en-US"/>
            <a:t>• Step 4: Verify if the data is available.</a:t>
          </a:r>
        </a:p>
      </dgm:t>
    </dgm:pt>
    <dgm:pt modelId="{0154A4E2-62E2-4A24-A270-FDA5DDA15734}" type="parTrans" cxnId="{0CFFE3AB-5D24-4D32-9229-9AD4CD1034AA}">
      <dgm:prSet/>
      <dgm:spPr/>
      <dgm:t>
        <a:bodyPr/>
        <a:lstStyle/>
        <a:p>
          <a:endParaRPr lang="en-US"/>
        </a:p>
      </dgm:t>
    </dgm:pt>
    <dgm:pt modelId="{403ADFF8-9648-428E-B29A-1937B6D77F6F}" type="sibTrans" cxnId="{0CFFE3AB-5D24-4D32-9229-9AD4CD1034AA}">
      <dgm:prSet phldrT="4" phldr="0"/>
      <dgm:spPr/>
      <dgm:t>
        <a:bodyPr/>
        <a:lstStyle/>
        <a:p>
          <a:r>
            <a:rPr lang="en-US"/>
            <a:t>4</a:t>
          </a:r>
        </a:p>
      </dgm:t>
    </dgm:pt>
    <dgm:pt modelId="{312C4306-00F5-4335-AE28-4F03B29C4A16}" type="pres">
      <dgm:prSet presAssocID="{F5B96C01-013E-413A-9895-A4A1D0E11405}" presName="Name0" presStyleCnt="0">
        <dgm:presLayoutVars>
          <dgm:animLvl val="lvl"/>
          <dgm:resizeHandles val="exact"/>
        </dgm:presLayoutVars>
      </dgm:prSet>
      <dgm:spPr/>
    </dgm:pt>
    <dgm:pt modelId="{C3679301-579C-4C2A-AB8E-ABAB7A6A4EF3}" type="pres">
      <dgm:prSet presAssocID="{5CD956D1-1740-4EC7-80D4-36A0FF4E30D0}" presName="compositeNode" presStyleCnt="0">
        <dgm:presLayoutVars>
          <dgm:bulletEnabled val="1"/>
        </dgm:presLayoutVars>
      </dgm:prSet>
      <dgm:spPr/>
    </dgm:pt>
    <dgm:pt modelId="{BBC06BE0-BF00-4399-8421-71CBD47C9E61}" type="pres">
      <dgm:prSet presAssocID="{5CD956D1-1740-4EC7-80D4-36A0FF4E30D0}" presName="bgRect" presStyleLbl="bgAccFollowNode1" presStyleIdx="0" presStyleCnt="4"/>
      <dgm:spPr/>
    </dgm:pt>
    <dgm:pt modelId="{79F72D0C-D7BB-44B4-BE7E-724F5E4EFBDC}" type="pres">
      <dgm:prSet presAssocID="{B0A9F757-4249-4BC6-8A55-DE0FD889832E}" presName="sibTransNodeCircle" presStyleLbl="alignNode1" presStyleIdx="0" presStyleCnt="8">
        <dgm:presLayoutVars>
          <dgm:chMax val="0"/>
          <dgm:bulletEnabled/>
        </dgm:presLayoutVars>
      </dgm:prSet>
      <dgm:spPr/>
    </dgm:pt>
    <dgm:pt modelId="{B39A46D7-D60C-462F-94E8-7CA1F95FF5AD}" type="pres">
      <dgm:prSet presAssocID="{5CD956D1-1740-4EC7-80D4-36A0FF4E30D0}" presName="bottomLine" presStyleLbl="alignNode1" presStyleIdx="1" presStyleCnt="8">
        <dgm:presLayoutVars/>
      </dgm:prSet>
      <dgm:spPr/>
    </dgm:pt>
    <dgm:pt modelId="{D787F38C-3BAB-4E2B-BA2C-0E8498168EDE}" type="pres">
      <dgm:prSet presAssocID="{5CD956D1-1740-4EC7-80D4-36A0FF4E30D0}" presName="nodeText" presStyleLbl="bgAccFollowNode1" presStyleIdx="0" presStyleCnt="4">
        <dgm:presLayoutVars>
          <dgm:bulletEnabled val="1"/>
        </dgm:presLayoutVars>
      </dgm:prSet>
      <dgm:spPr/>
    </dgm:pt>
    <dgm:pt modelId="{3F9F7DDC-2D9F-470D-9992-3373105729AE}" type="pres">
      <dgm:prSet presAssocID="{B0A9F757-4249-4BC6-8A55-DE0FD889832E}" presName="sibTrans" presStyleCnt="0"/>
      <dgm:spPr/>
    </dgm:pt>
    <dgm:pt modelId="{A33209A3-50A8-48B8-A99B-69035909C3D9}" type="pres">
      <dgm:prSet presAssocID="{B6A0D0CF-4F7D-451D-88F8-3DF343EFD6AB}" presName="compositeNode" presStyleCnt="0">
        <dgm:presLayoutVars>
          <dgm:bulletEnabled val="1"/>
        </dgm:presLayoutVars>
      </dgm:prSet>
      <dgm:spPr/>
    </dgm:pt>
    <dgm:pt modelId="{CAEB79A1-F6F0-4319-B9DA-B42F2EBACF31}" type="pres">
      <dgm:prSet presAssocID="{B6A0D0CF-4F7D-451D-88F8-3DF343EFD6AB}" presName="bgRect" presStyleLbl="bgAccFollowNode1" presStyleIdx="1" presStyleCnt="4"/>
      <dgm:spPr/>
    </dgm:pt>
    <dgm:pt modelId="{CFA5E00D-1431-4539-ABD4-9E0FBFC50360}" type="pres">
      <dgm:prSet presAssocID="{B30A1873-B894-4622-BBF9-E78FDE82791A}" presName="sibTransNodeCircle" presStyleLbl="alignNode1" presStyleIdx="2" presStyleCnt="8">
        <dgm:presLayoutVars>
          <dgm:chMax val="0"/>
          <dgm:bulletEnabled/>
        </dgm:presLayoutVars>
      </dgm:prSet>
      <dgm:spPr/>
    </dgm:pt>
    <dgm:pt modelId="{C2D4F414-9D7E-4426-A173-A5ACBB0F3765}" type="pres">
      <dgm:prSet presAssocID="{B6A0D0CF-4F7D-451D-88F8-3DF343EFD6AB}" presName="bottomLine" presStyleLbl="alignNode1" presStyleIdx="3" presStyleCnt="8">
        <dgm:presLayoutVars/>
      </dgm:prSet>
      <dgm:spPr/>
    </dgm:pt>
    <dgm:pt modelId="{D32375A2-90A1-4DD5-A2F2-4E188C99B025}" type="pres">
      <dgm:prSet presAssocID="{B6A0D0CF-4F7D-451D-88F8-3DF343EFD6AB}" presName="nodeText" presStyleLbl="bgAccFollowNode1" presStyleIdx="1" presStyleCnt="4">
        <dgm:presLayoutVars>
          <dgm:bulletEnabled val="1"/>
        </dgm:presLayoutVars>
      </dgm:prSet>
      <dgm:spPr/>
    </dgm:pt>
    <dgm:pt modelId="{12A5E50A-1170-443D-B1D9-F0A6312B52BA}" type="pres">
      <dgm:prSet presAssocID="{B30A1873-B894-4622-BBF9-E78FDE82791A}" presName="sibTrans" presStyleCnt="0"/>
      <dgm:spPr/>
    </dgm:pt>
    <dgm:pt modelId="{765C62CF-937D-449C-93D8-BDAFF8F30900}" type="pres">
      <dgm:prSet presAssocID="{462DD902-D3FB-489E-99C5-5E25D6BBB6CC}" presName="compositeNode" presStyleCnt="0">
        <dgm:presLayoutVars>
          <dgm:bulletEnabled val="1"/>
        </dgm:presLayoutVars>
      </dgm:prSet>
      <dgm:spPr/>
    </dgm:pt>
    <dgm:pt modelId="{DBB17B3C-036A-4083-9EF5-09B59AC82E14}" type="pres">
      <dgm:prSet presAssocID="{462DD902-D3FB-489E-99C5-5E25D6BBB6CC}" presName="bgRect" presStyleLbl="bgAccFollowNode1" presStyleIdx="2" presStyleCnt="4"/>
      <dgm:spPr/>
    </dgm:pt>
    <dgm:pt modelId="{70084EF7-B96C-4EC7-8456-1E7BA450DBEC}" type="pres">
      <dgm:prSet presAssocID="{2D9B967C-D8D6-4B54-8C2C-7377855656AD}" presName="sibTransNodeCircle" presStyleLbl="alignNode1" presStyleIdx="4" presStyleCnt="8">
        <dgm:presLayoutVars>
          <dgm:chMax val="0"/>
          <dgm:bulletEnabled/>
        </dgm:presLayoutVars>
      </dgm:prSet>
      <dgm:spPr/>
    </dgm:pt>
    <dgm:pt modelId="{020D0F64-EA3D-4758-B561-DC0FD62E3D41}" type="pres">
      <dgm:prSet presAssocID="{462DD902-D3FB-489E-99C5-5E25D6BBB6CC}" presName="bottomLine" presStyleLbl="alignNode1" presStyleIdx="5" presStyleCnt="8">
        <dgm:presLayoutVars/>
      </dgm:prSet>
      <dgm:spPr/>
    </dgm:pt>
    <dgm:pt modelId="{033843A3-4967-4E0F-B248-8504AFB2416D}" type="pres">
      <dgm:prSet presAssocID="{462DD902-D3FB-489E-99C5-5E25D6BBB6CC}" presName="nodeText" presStyleLbl="bgAccFollowNode1" presStyleIdx="2" presStyleCnt="4">
        <dgm:presLayoutVars>
          <dgm:bulletEnabled val="1"/>
        </dgm:presLayoutVars>
      </dgm:prSet>
      <dgm:spPr/>
    </dgm:pt>
    <dgm:pt modelId="{FCD98510-5AE9-4B8F-B821-816289A21011}" type="pres">
      <dgm:prSet presAssocID="{2D9B967C-D8D6-4B54-8C2C-7377855656AD}" presName="sibTrans" presStyleCnt="0"/>
      <dgm:spPr/>
    </dgm:pt>
    <dgm:pt modelId="{0CFEC54D-2BCC-4636-BF95-1EF6F153665F}" type="pres">
      <dgm:prSet presAssocID="{4D13F614-1A97-47DD-808D-1F850560352D}" presName="compositeNode" presStyleCnt="0">
        <dgm:presLayoutVars>
          <dgm:bulletEnabled val="1"/>
        </dgm:presLayoutVars>
      </dgm:prSet>
      <dgm:spPr/>
    </dgm:pt>
    <dgm:pt modelId="{3251E6B9-B331-43FE-B07C-6AE1DB6709BB}" type="pres">
      <dgm:prSet presAssocID="{4D13F614-1A97-47DD-808D-1F850560352D}" presName="bgRect" presStyleLbl="bgAccFollowNode1" presStyleIdx="3" presStyleCnt="4"/>
      <dgm:spPr/>
    </dgm:pt>
    <dgm:pt modelId="{8071B836-436D-49A9-9BD3-2FC709BDB978}" type="pres">
      <dgm:prSet presAssocID="{403ADFF8-9648-428E-B29A-1937B6D77F6F}" presName="sibTransNodeCircle" presStyleLbl="alignNode1" presStyleIdx="6" presStyleCnt="8">
        <dgm:presLayoutVars>
          <dgm:chMax val="0"/>
          <dgm:bulletEnabled/>
        </dgm:presLayoutVars>
      </dgm:prSet>
      <dgm:spPr/>
    </dgm:pt>
    <dgm:pt modelId="{B0C5E6C1-5716-4285-BDE9-1A6E04424102}" type="pres">
      <dgm:prSet presAssocID="{4D13F614-1A97-47DD-808D-1F850560352D}" presName="bottomLine" presStyleLbl="alignNode1" presStyleIdx="7" presStyleCnt="8">
        <dgm:presLayoutVars/>
      </dgm:prSet>
      <dgm:spPr/>
    </dgm:pt>
    <dgm:pt modelId="{5AF143EC-A399-4734-BD83-FF400689BF86}" type="pres">
      <dgm:prSet presAssocID="{4D13F614-1A97-47DD-808D-1F850560352D}" presName="nodeText" presStyleLbl="bgAccFollowNode1" presStyleIdx="3" presStyleCnt="4">
        <dgm:presLayoutVars>
          <dgm:bulletEnabled val="1"/>
        </dgm:presLayoutVars>
      </dgm:prSet>
      <dgm:spPr/>
    </dgm:pt>
  </dgm:ptLst>
  <dgm:cxnLst>
    <dgm:cxn modelId="{1F39CA0D-F3F8-4738-AE0B-80A33577B79B}" type="presOf" srcId="{2D9B967C-D8D6-4B54-8C2C-7377855656AD}" destId="{70084EF7-B96C-4EC7-8456-1E7BA450DBEC}" srcOrd="0" destOrd="0" presId="urn:microsoft.com/office/officeart/2016/7/layout/BasicLinearProcessNumbered"/>
    <dgm:cxn modelId="{881EDA16-869D-4270-B5DD-D8B364C81048}" type="presOf" srcId="{5CD956D1-1740-4EC7-80D4-36A0FF4E30D0}" destId="{BBC06BE0-BF00-4399-8421-71CBD47C9E61}" srcOrd="0" destOrd="0" presId="urn:microsoft.com/office/officeart/2016/7/layout/BasicLinearProcessNumbered"/>
    <dgm:cxn modelId="{8F84BE1A-D7A1-4346-85E9-C556A7F1A6FA}" type="presOf" srcId="{462DD902-D3FB-489E-99C5-5E25D6BBB6CC}" destId="{033843A3-4967-4E0F-B248-8504AFB2416D}" srcOrd="1" destOrd="0" presId="urn:microsoft.com/office/officeart/2016/7/layout/BasicLinearProcessNumbered"/>
    <dgm:cxn modelId="{45C3181E-2F53-437A-B852-65F367691DB9}" type="presOf" srcId="{5CD956D1-1740-4EC7-80D4-36A0FF4E30D0}" destId="{D787F38C-3BAB-4E2B-BA2C-0E8498168EDE}" srcOrd="1" destOrd="0" presId="urn:microsoft.com/office/officeart/2016/7/layout/BasicLinearProcessNumbered"/>
    <dgm:cxn modelId="{AD0E1F71-830B-4A4F-A718-FE28A6387BDF}" type="presOf" srcId="{B30A1873-B894-4622-BBF9-E78FDE82791A}" destId="{CFA5E00D-1431-4539-ABD4-9E0FBFC50360}" srcOrd="0" destOrd="0" presId="urn:microsoft.com/office/officeart/2016/7/layout/BasicLinearProcessNumbered"/>
    <dgm:cxn modelId="{BE85F87E-23C9-434F-B325-F905E7E7C18E}" type="presOf" srcId="{462DD902-D3FB-489E-99C5-5E25D6BBB6CC}" destId="{DBB17B3C-036A-4083-9EF5-09B59AC82E14}" srcOrd="0" destOrd="0" presId="urn:microsoft.com/office/officeart/2016/7/layout/BasicLinearProcessNumbered"/>
    <dgm:cxn modelId="{1D17B692-83D9-4C9D-86ED-8BBB794DF310}" type="presOf" srcId="{B0A9F757-4249-4BC6-8A55-DE0FD889832E}" destId="{79F72D0C-D7BB-44B4-BE7E-724F5E4EFBDC}" srcOrd="0" destOrd="0" presId="urn:microsoft.com/office/officeart/2016/7/layout/BasicLinearProcessNumbered"/>
    <dgm:cxn modelId="{58722699-4A79-4CF4-8646-E55F3E130BE8}" type="presOf" srcId="{403ADFF8-9648-428E-B29A-1937B6D77F6F}" destId="{8071B836-436D-49A9-9BD3-2FC709BDB978}" srcOrd="0" destOrd="0" presId="urn:microsoft.com/office/officeart/2016/7/layout/BasicLinearProcessNumbered"/>
    <dgm:cxn modelId="{EE01C99E-C3E9-45F3-B789-01DA318A1EED}" type="presOf" srcId="{B6A0D0CF-4F7D-451D-88F8-3DF343EFD6AB}" destId="{CAEB79A1-F6F0-4319-B9DA-B42F2EBACF31}" srcOrd="0" destOrd="0" presId="urn:microsoft.com/office/officeart/2016/7/layout/BasicLinearProcessNumbered"/>
    <dgm:cxn modelId="{623898AB-58CB-4E65-BBA7-7260659E277F}" type="presOf" srcId="{F5B96C01-013E-413A-9895-A4A1D0E11405}" destId="{312C4306-00F5-4335-AE28-4F03B29C4A16}" srcOrd="0" destOrd="0" presId="urn:microsoft.com/office/officeart/2016/7/layout/BasicLinearProcessNumbered"/>
    <dgm:cxn modelId="{0CFFE3AB-5D24-4D32-9229-9AD4CD1034AA}" srcId="{F5B96C01-013E-413A-9895-A4A1D0E11405}" destId="{4D13F614-1A97-47DD-808D-1F850560352D}" srcOrd="3" destOrd="0" parTransId="{0154A4E2-62E2-4A24-A270-FDA5DDA15734}" sibTransId="{403ADFF8-9648-428E-B29A-1937B6D77F6F}"/>
    <dgm:cxn modelId="{AFFAD2B7-8BEF-4E6E-B4BB-A4ECC57C9779}" type="presOf" srcId="{4D13F614-1A97-47DD-808D-1F850560352D}" destId="{5AF143EC-A399-4734-BD83-FF400689BF86}" srcOrd="1" destOrd="0" presId="urn:microsoft.com/office/officeart/2016/7/layout/BasicLinearProcessNumbered"/>
    <dgm:cxn modelId="{27CBDFBD-FD51-42D2-9EF0-1A6D3839F163}" srcId="{F5B96C01-013E-413A-9895-A4A1D0E11405}" destId="{462DD902-D3FB-489E-99C5-5E25D6BBB6CC}" srcOrd="2" destOrd="0" parTransId="{6C9BA506-8643-44FC-B0BC-F11B2C4B846F}" sibTransId="{2D9B967C-D8D6-4B54-8C2C-7377855656AD}"/>
    <dgm:cxn modelId="{291377C7-0A3F-4837-AEE3-67436DFF1F7C}" srcId="{F5B96C01-013E-413A-9895-A4A1D0E11405}" destId="{5CD956D1-1740-4EC7-80D4-36A0FF4E30D0}" srcOrd="0" destOrd="0" parTransId="{427A650B-3F96-4EA3-B912-49CF3FAB0D98}" sibTransId="{B0A9F757-4249-4BC6-8A55-DE0FD889832E}"/>
    <dgm:cxn modelId="{273016D7-6334-45FF-8A1A-65FD70C615DE}" type="presOf" srcId="{B6A0D0CF-4F7D-451D-88F8-3DF343EFD6AB}" destId="{D32375A2-90A1-4DD5-A2F2-4E188C99B025}" srcOrd="1" destOrd="0" presId="urn:microsoft.com/office/officeart/2016/7/layout/BasicLinearProcessNumbered"/>
    <dgm:cxn modelId="{572DA4DF-CB28-4207-90C6-72C3396C1F1F}" srcId="{F5B96C01-013E-413A-9895-A4A1D0E11405}" destId="{B6A0D0CF-4F7D-451D-88F8-3DF343EFD6AB}" srcOrd="1" destOrd="0" parTransId="{DE52986C-1DBC-43F1-8F1E-2CAEE6E6FEC6}" sibTransId="{B30A1873-B894-4622-BBF9-E78FDE82791A}"/>
    <dgm:cxn modelId="{D4E4EBEA-07A0-41EA-8CED-E570AAEC5B51}" type="presOf" srcId="{4D13F614-1A97-47DD-808D-1F850560352D}" destId="{3251E6B9-B331-43FE-B07C-6AE1DB6709BB}" srcOrd="0" destOrd="0" presId="urn:microsoft.com/office/officeart/2016/7/layout/BasicLinearProcessNumbered"/>
    <dgm:cxn modelId="{6186A472-5618-4385-B29E-A9F998276121}" type="presParOf" srcId="{312C4306-00F5-4335-AE28-4F03B29C4A16}" destId="{C3679301-579C-4C2A-AB8E-ABAB7A6A4EF3}" srcOrd="0" destOrd="0" presId="urn:microsoft.com/office/officeart/2016/7/layout/BasicLinearProcessNumbered"/>
    <dgm:cxn modelId="{59DBE389-9758-4A83-A776-7220FFBC07D3}" type="presParOf" srcId="{C3679301-579C-4C2A-AB8E-ABAB7A6A4EF3}" destId="{BBC06BE0-BF00-4399-8421-71CBD47C9E61}" srcOrd="0" destOrd="0" presId="urn:microsoft.com/office/officeart/2016/7/layout/BasicLinearProcessNumbered"/>
    <dgm:cxn modelId="{4930B1F8-6FB7-4731-9936-AE10297C2905}" type="presParOf" srcId="{C3679301-579C-4C2A-AB8E-ABAB7A6A4EF3}" destId="{79F72D0C-D7BB-44B4-BE7E-724F5E4EFBDC}" srcOrd="1" destOrd="0" presId="urn:microsoft.com/office/officeart/2016/7/layout/BasicLinearProcessNumbered"/>
    <dgm:cxn modelId="{247BD63E-1440-4238-A81B-B84EB62E50D4}" type="presParOf" srcId="{C3679301-579C-4C2A-AB8E-ABAB7A6A4EF3}" destId="{B39A46D7-D60C-462F-94E8-7CA1F95FF5AD}" srcOrd="2" destOrd="0" presId="urn:microsoft.com/office/officeart/2016/7/layout/BasicLinearProcessNumbered"/>
    <dgm:cxn modelId="{B8E4C732-6766-4BAE-BC78-98FD0271EA02}" type="presParOf" srcId="{C3679301-579C-4C2A-AB8E-ABAB7A6A4EF3}" destId="{D787F38C-3BAB-4E2B-BA2C-0E8498168EDE}" srcOrd="3" destOrd="0" presId="urn:microsoft.com/office/officeart/2016/7/layout/BasicLinearProcessNumbered"/>
    <dgm:cxn modelId="{2E15987A-FF94-4BA8-8F94-B6E811258F96}" type="presParOf" srcId="{312C4306-00F5-4335-AE28-4F03B29C4A16}" destId="{3F9F7DDC-2D9F-470D-9992-3373105729AE}" srcOrd="1" destOrd="0" presId="urn:microsoft.com/office/officeart/2016/7/layout/BasicLinearProcessNumbered"/>
    <dgm:cxn modelId="{1B0D4387-43E8-4525-A063-AD389FC6875D}" type="presParOf" srcId="{312C4306-00F5-4335-AE28-4F03B29C4A16}" destId="{A33209A3-50A8-48B8-A99B-69035909C3D9}" srcOrd="2" destOrd="0" presId="urn:microsoft.com/office/officeart/2016/7/layout/BasicLinearProcessNumbered"/>
    <dgm:cxn modelId="{DA57923B-EC13-42F6-B7A0-12216CAD0497}" type="presParOf" srcId="{A33209A3-50A8-48B8-A99B-69035909C3D9}" destId="{CAEB79A1-F6F0-4319-B9DA-B42F2EBACF31}" srcOrd="0" destOrd="0" presId="urn:microsoft.com/office/officeart/2016/7/layout/BasicLinearProcessNumbered"/>
    <dgm:cxn modelId="{12123F56-B364-4075-82AB-BD67C59DB574}" type="presParOf" srcId="{A33209A3-50A8-48B8-A99B-69035909C3D9}" destId="{CFA5E00D-1431-4539-ABD4-9E0FBFC50360}" srcOrd="1" destOrd="0" presId="urn:microsoft.com/office/officeart/2016/7/layout/BasicLinearProcessNumbered"/>
    <dgm:cxn modelId="{6A7359AA-006B-4D9D-A011-11B0C8CE9571}" type="presParOf" srcId="{A33209A3-50A8-48B8-A99B-69035909C3D9}" destId="{C2D4F414-9D7E-4426-A173-A5ACBB0F3765}" srcOrd="2" destOrd="0" presId="urn:microsoft.com/office/officeart/2016/7/layout/BasicLinearProcessNumbered"/>
    <dgm:cxn modelId="{B42A6C57-0A7F-4B32-BDEE-AB2D2C5FB138}" type="presParOf" srcId="{A33209A3-50A8-48B8-A99B-69035909C3D9}" destId="{D32375A2-90A1-4DD5-A2F2-4E188C99B025}" srcOrd="3" destOrd="0" presId="urn:microsoft.com/office/officeart/2016/7/layout/BasicLinearProcessNumbered"/>
    <dgm:cxn modelId="{46F52A93-06B1-433E-9E86-461DA38D3638}" type="presParOf" srcId="{312C4306-00F5-4335-AE28-4F03B29C4A16}" destId="{12A5E50A-1170-443D-B1D9-F0A6312B52BA}" srcOrd="3" destOrd="0" presId="urn:microsoft.com/office/officeart/2016/7/layout/BasicLinearProcessNumbered"/>
    <dgm:cxn modelId="{337C1529-FC17-49C4-A06C-712848396046}" type="presParOf" srcId="{312C4306-00F5-4335-AE28-4F03B29C4A16}" destId="{765C62CF-937D-449C-93D8-BDAFF8F30900}" srcOrd="4" destOrd="0" presId="urn:microsoft.com/office/officeart/2016/7/layout/BasicLinearProcessNumbered"/>
    <dgm:cxn modelId="{61DBC579-2813-4522-BF1A-68A9C7F006B1}" type="presParOf" srcId="{765C62CF-937D-449C-93D8-BDAFF8F30900}" destId="{DBB17B3C-036A-4083-9EF5-09B59AC82E14}" srcOrd="0" destOrd="0" presId="urn:microsoft.com/office/officeart/2016/7/layout/BasicLinearProcessNumbered"/>
    <dgm:cxn modelId="{7697C37E-0BD6-4407-9FDE-C1A2E0346F1D}" type="presParOf" srcId="{765C62CF-937D-449C-93D8-BDAFF8F30900}" destId="{70084EF7-B96C-4EC7-8456-1E7BA450DBEC}" srcOrd="1" destOrd="0" presId="urn:microsoft.com/office/officeart/2016/7/layout/BasicLinearProcessNumbered"/>
    <dgm:cxn modelId="{8F2E3E19-F0D8-4F50-9672-34365C941934}" type="presParOf" srcId="{765C62CF-937D-449C-93D8-BDAFF8F30900}" destId="{020D0F64-EA3D-4758-B561-DC0FD62E3D41}" srcOrd="2" destOrd="0" presId="urn:microsoft.com/office/officeart/2016/7/layout/BasicLinearProcessNumbered"/>
    <dgm:cxn modelId="{C089581E-B1AC-47FE-982F-F22692108CB2}" type="presParOf" srcId="{765C62CF-937D-449C-93D8-BDAFF8F30900}" destId="{033843A3-4967-4E0F-B248-8504AFB2416D}" srcOrd="3" destOrd="0" presId="urn:microsoft.com/office/officeart/2016/7/layout/BasicLinearProcessNumbered"/>
    <dgm:cxn modelId="{ACC779F5-B741-4CC9-A26B-8572E6F7CF6F}" type="presParOf" srcId="{312C4306-00F5-4335-AE28-4F03B29C4A16}" destId="{FCD98510-5AE9-4B8F-B821-816289A21011}" srcOrd="5" destOrd="0" presId="urn:microsoft.com/office/officeart/2016/7/layout/BasicLinearProcessNumbered"/>
    <dgm:cxn modelId="{1D06404E-94B6-454C-A9FC-1A1BB88E5BC3}" type="presParOf" srcId="{312C4306-00F5-4335-AE28-4F03B29C4A16}" destId="{0CFEC54D-2BCC-4636-BF95-1EF6F153665F}" srcOrd="6" destOrd="0" presId="urn:microsoft.com/office/officeart/2016/7/layout/BasicLinearProcessNumbered"/>
    <dgm:cxn modelId="{0E1DB8C5-8DF8-450C-AD5A-A3DBE26E0604}" type="presParOf" srcId="{0CFEC54D-2BCC-4636-BF95-1EF6F153665F}" destId="{3251E6B9-B331-43FE-B07C-6AE1DB6709BB}" srcOrd="0" destOrd="0" presId="urn:microsoft.com/office/officeart/2016/7/layout/BasicLinearProcessNumbered"/>
    <dgm:cxn modelId="{9117344D-FBC6-4B4F-A920-262B2AC9B348}" type="presParOf" srcId="{0CFEC54D-2BCC-4636-BF95-1EF6F153665F}" destId="{8071B836-436D-49A9-9BD3-2FC709BDB978}" srcOrd="1" destOrd="0" presId="urn:microsoft.com/office/officeart/2016/7/layout/BasicLinearProcessNumbered"/>
    <dgm:cxn modelId="{430D6F60-0A05-4101-8329-0BA0198DDD25}" type="presParOf" srcId="{0CFEC54D-2BCC-4636-BF95-1EF6F153665F}" destId="{B0C5E6C1-5716-4285-BDE9-1A6E04424102}" srcOrd="2" destOrd="0" presId="urn:microsoft.com/office/officeart/2016/7/layout/BasicLinearProcessNumbered"/>
    <dgm:cxn modelId="{F9775AEB-B522-4ADF-B5DB-4934CE921BA2}" type="presParOf" srcId="{0CFEC54D-2BCC-4636-BF95-1EF6F153665F}" destId="{5AF143EC-A399-4734-BD83-FF400689BF8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5B36F-FD57-439C-9B35-D9937BD24096}"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D741C6CA-BF69-47E0-B6D1-874437BADC69}">
      <dgm:prSet/>
      <dgm:spPr/>
      <dgm:t>
        <a:bodyPr/>
        <a:lstStyle/>
        <a:p>
          <a:pPr>
            <a:lnSpc>
              <a:spcPct val="100000"/>
            </a:lnSpc>
          </a:pPr>
          <a:r>
            <a:rPr lang="en-US"/>
            <a:t>• Kept in sync using asynchronous replication</a:t>
          </a:r>
        </a:p>
      </dgm:t>
    </dgm:pt>
    <dgm:pt modelId="{2ADFC397-BCE7-4EE6-B6BD-043703AF781F}" type="parTrans" cxnId="{C5871DCA-FCBE-437B-B83D-4F7DF8E3FE6D}">
      <dgm:prSet/>
      <dgm:spPr/>
      <dgm:t>
        <a:bodyPr/>
        <a:lstStyle/>
        <a:p>
          <a:endParaRPr lang="en-US"/>
        </a:p>
      </dgm:t>
    </dgm:pt>
    <dgm:pt modelId="{BE5C2CD6-9099-49AA-B482-9A673121E4E1}" type="sibTrans" cxnId="{C5871DCA-FCBE-437B-B83D-4F7DF8E3FE6D}">
      <dgm:prSet/>
      <dgm:spPr/>
      <dgm:t>
        <a:bodyPr/>
        <a:lstStyle/>
        <a:p>
          <a:endParaRPr lang="en-US"/>
        </a:p>
      </dgm:t>
    </dgm:pt>
    <dgm:pt modelId="{264C03B9-4794-4F56-9C95-6CA3BBA4CE57}">
      <dgm:prSet/>
      <dgm:spPr/>
      <dgm:t>
        <a:bodyPr/>
        <a:lstStyle/>
        <a:p>
          <a:pPr>
            <a:lnSpc>
              <a:spcPct val="100000"/>
            </a:lnSpc>
          </a:pPr>
          <a:r>
            <a:rPr lang="en-US"/>
            <a:t>• It is written fully to the primary instance. Once its stored-on disk, it is then pushed to the replica. This means there could be a small lag. These can be created in the same region or a different region. This is across region replication</a:t>
          </a:r>
        </a:p>
      </dgm:t>
    </dgm:pt>
    <dgm:pt modelId="{4FD77CBE-C172-4EC0-9B44-8978A202ACF8}" type="parTrans" cxnId="{43E53D2A-1237-4412-ADFB-1DD39917C9DB}">
      <dgm:prSet/>
      <dgm:spPr/>
      <dgm:t>
        <a:bodyPr/>
        <a:lstStyle/>
        <a:p>
          <a:endParaRPr lang="en-US"/>
        </a:p>
      </dgm:t>
    </dgm:pt>
    <dgm:pt modelId="{57D638B1-AB7F-4051-A936-70195BBCC203}" type="sibTrans" cxnId="{43E53D2A-1237-4412-ADFB-1DD39917C9DB}">
      <dgm:prSet/>
      <dgm:spPr/>
      <dgm:t>
        <a:bodyPr/>
        <a:lstStyle/>
        <a:p>
          <a:endParaRPr lang="en-US"/>
        </a:p>
      </dgm:t>
    </dgm:pt>
    <dgm:pt modelId="{CA64BBE0-868F-4B6E-B94C-B2C617A5A501}" type="pres">
      <dgm:prSet presAssocID="{F925B36F-FD57-439C-9B35-D9937BD24096}" presName="root" presStyleCnt="0">
        <dgm:presLayoutVars>
          <dgm:dir/>
          <dgm:resizeHandles val="exact"/>
        </dgm:presLayoutVars>
      </dgm:prSet>
      <dgm:spPr/>
    </dgm:pt>
    <dgm:pt modelId="{7DAB1AD4-4DDC-48C6-82C2-9A56961D7094}" type="pres">
      <dgm:prSet presAssocID="{D741C6CA-BF69-47E0-B6D1-874437BADC69}" presName="compNode" presStyleCnt="0"/>
      <dgm:spPr/>
    </dgm:pt>
    <dgm:pt modelId="{31F2DE68-72F5-48CD-AE05-3FE787F00E51}" type="pres">
      <dgm:prSet presAssocID="{D741C6CA-BF69-47E0-B6D1-874437BADC69}" presName="bgRect" presStyleLbl="bgShp" presStyleIdx="0" presStyleCnt="2"/>
      <dgm:spPr/>
    </dgm:pt>
    <dgm:pt modelId="{17DBBF8B-D6EC-4E22-8FE0-AC1D6CD89B95}" type="pres">
      <dgm:prSet presAssocID="{D741C6CA-BF69-47E0-B6D1-874437BADC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400B8309-F678-45BB-BC8A-A7A5931B813A}" type="pres">
      <dgm:prSet presAssocID="{D741C6CA-BF69-47E0-B6D1-874437BADC69}" presName="spaceRect" presStyleCnt="0"/>
      <dgm:spPr/>
    </dgm:pt>
    <dgm:pt modelId="{351D18B0-8579-4C6B-94C2-BBDE23192D4E}" type="pres">
      <dgm:prSet presAssocID="{D741C6CA-BF69-47E0-B6D1-874437BADC69}" presName="parTx" presStyleLbl="revTx" presStyleIdx="0" presStyleCnt="2">
        <dgm:presLayoutVars>
          <dgm:chMax val="0"/>
          <dgm:chPref val="0"/>
        </dgm:presLayoutVars>
      </dgm:prSet>
      <dgm:spPr/>
    </dgm:pt>
    <dgm:pt modelId="{928027DE-00FA-4436-ABF2-AD2B22B19472}" type="pres">
      <dgm:prSet presAssocID="{BE5C2CD6-9099-49AA-B482-9A673121E4E1}" presName="sibTrans" presStyleCnt="0"/>
      <dgm:spPr/>
    </dgm:pt>
    <dgm:pt modelId="{1B2BDAD3-40B1-451D-B3F9-08F7E6B63ED3}" type="pres">
      <dgm:prSet presAssocID="{264C03B9-4794-4F56-9C95-6CA3BBA4CE57}" presName="compNode" presStyleCnt="0"/>
      <dgm:spPr/>
    </dgm:pt>
    <dgm:pt modelId="{B0F4AC34-09A3-4466-B65F-0B087198E0A2}" type="pres">
      <dgm:prSet presAssocID="{264C03B9-4794-4F56-9C95-6CA3BBA4CE57}" presName="bgRect" presStyleLbl="bgShp" presStyleIdx="1" presStyleCnt="2"/>
      <dgm:spPr/>
    </dgm:pt>
    <dgm:pt modelId="{2DF4C910-57FB-4C6C-BA10-F10DEAF8D13B}" type="pres">
      <dgm:prSet presAssocID="{264C03B9-4794-4F56-9C95-6CA3BBA4CE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C129E889-095B-4675-9370-588FF9AD653A}" type="pres">
      <dgm:prSet presAssocID="{264C03B9-4794-4F56-9C95-6CA3BBA4CE57}" presName="spaceRect" presStyleCnt="0"/>
      <dgm:spPr/>
    </dgm:pt>
    <dgm:pt modelId="{B21AC19D-BB0D-45AA-879C-5B0704C1B243}" type="pres">
      <dgm:prSet presAssocID="{264C03B9-4794-4F56-9C95-6CA3BBA4CE57}" presName="parTx" presStyleLbl="revTx" presStyleIdx="1" presStyleCnt="2">
        <dgm:presLayoutVars>
          <dgm:chMax val="0"/>
          <dgm:chPref val="0"/>
        </dgm:presLayoutVars>
      </dgm:prSet>
      <dgm:spPr/>
    </dgm:pt>
  </dgm:ptLst>
  <dgm:cxnLst>
    <dgm:cxn modelId="{43E53D2A-1237-4412-ADFB-1DD39917C9DB}" srcId="{F925B36F-FD57-439C-9B35-D9937BD24096}" destId="{264C03B9-4794-4F56-9C95-6CA3BBA4CE57}" srcOrd="1" destOrd="0" parTransId="{4FD77CBE-C172-4EC0-9B44-8978A202ACF8}" sibTransId="{57D638B1-AB7F-4051-A936-70195BBCC203}"/>
    <dgm:cxn modelId="{104C7365-5242-47B4-A3FC-CC5B47E735DA}" type="presOf" srcId="{F925B36F-FD57-439C-9B35-D9937BD24096}" destId="{CA64BBE0-868F-4B6E-B94C-B2C617A5A501}" srcOrd="0" destOrd="0" presId="urn:microsoft.com/office/officeart/2018/2/layout/IconVerticalSolidList"/>
    <dgm:cxn modelId="{9DDC846F-EADA-499A-94A3-212457D77736}" type="presOf" srcId="{264C03B9-4794-4F56-9C95-6CA3BBA4CE57}" destId="{B21AC19D-BB0D-45AA-879C-5B0704C1B243}" srcOrd="0" destOrd="0" presId="urn:microsoft.com/office/officeart/2018/2/layout/IconVerticalSolidList"/>
    <dgm:cxn modelId="{C5871DCA-FCBE-437B-B83D-4F7DF8E3FE6D}" srcId="{F925B36F-FD57-439C-9B35-D9937BD24096}" destId="{D741C6CA-BF69-47E0-B6D1-874437BADC69}" srcOrd="0" destOrd="0" parTransId="{2ADFC397-BCE7-4EE6-B6BD-043703AF781F}" sibTransId="{BE5C2CD6-9099-49AA-B482-9A673121E4E1}"/>
    <dgm:cxn modelId="{DA960CE5-5D0A-403D-9661-3226C58440E0}" type="presOf" srcId="{D741C6CA-BF69-47E0-B6D1-874437BADC69}" destId="{351D18B0-8579-4C6B-94C2-BBDE23192D4E}" srcOrd="0" destOrd="0" presId="urn:microsoft.com/office/officeart/2018/2/layout/IconVerticalSolidList"/>
    <dgm:cxn modelId="{74D52C1C-F3BA-43D5-BAF7-B8894A5FA57A}" type="presParOf" srcId="{CA64BBE0-868F-4B6E-B94C-B2C617A5A501}" destId="{7DAB1AD4-4DDC-48C6-82C2-9A56961D7094}" srcOrd="0" destOrd="0" presId="urn:microsoft.com/office/officeart/2018/2/layout/IconVerticalSolidList"/>
    <dgm:cxn modelId="{9C27472D-1C44-4004-9294-18EA12BA475E}" type="presParOf" srcId="{7DAB1AD4-4DDC-48C6-82C2-9A56961D7094}" destId="{31F2DE68-72F5-48CD-AE05-3FE787F00E51}" srcOrd="0" destOrd="0" presId="urn:microsoft.com/office/officeart/2018/2/layout/IconVerticalSolidList"/>
    <dgm:cxn modelId="{9165E721-734A-4F52-9214-0A09D5CD574D}" type="presParOf" srcId="{7DAB1AD4-4DDC-48C6-82C2-9A56961D7094}" destId="{17DBBF8B-D6EC-4E22-8FE0-AC1D6CD89B95}" srcOrd="1" destOrd="0" presId="urn:microsoft.com/office/officeart/2018/2/layout/IconVerticalSolidList"/>
    <dgm:cxn modelId="{8FFF735D-7F96-4A69-9B69-AC7EC37CF4E4}" type="presParOf" srcId="{7DAB1AD4-4DDC-48C6-82C2-9A56961D7094}" destId="{400B8309-F678-45BB-BC8A-A7A5931B813A}" srcOrd="2" destOrd="0" presId="urn:microsoft.com/office/officeart/2018/2/layout/IconVerticalSolidList"/>
    <dgm:cxn modelId="{0C0B2D1B-02B0-4EDA-9E86-B42F2DCC5821}" type="presParOf" srcId="{7DAB1AD4-4DDC-48C6-82C2-9A56961D7094}" destId="{351D18B0-8579-4C6B-94C2-BBDE23192D4E}" srcOrd="3" destOrd="0" presId="urn:microsoft.com/office/officeart/2018/2/layout/IconVerticalSolidList"/>
    <dgm:cxn modelId="{176FA11F-9D07-40ED-96F7-A6EC52D54B74}" type="presParOf" srcId="{CA64BBE0-868F-4B6E-B94C-B2C617A5A501}" destId="{928027DE-00FA-4436-ABF2-AD2B22B19472}" srcOrd="1" destOrd="0" presId="urn:microsoft.com/office/officeart/2018/2/layout/IconVerticalSolidList"/>
    <dgm:cxn modelId="{43554EE9-AD78-4723-B1A0-B1511AEB0F6D}" type="presParOf" srcId="{CA64BBE0-868F-4B6E-B94C-B2C617A5A501}" destId="{1B2BDAD3-40B1-451D-B3F9-08F7E6B63ED3}" srcOrd="2" destOrd="0" presId="urn:microsoft.com/office/officeart/2018/2/layout/IconVerticalSolidList"/>
    <dgm:cxn modelId="{8D229A62-0759-46DE-9724-55ABE805CF06}" type="presParOf" srcId="{1B2BDAD3-40B1-451D-B3F9-08F7E6B63ED3}" destId="{B0F4AC34-09A3-4466-B65F-0B087198E0A2}" srcOrd="0" destOrd="0" presId="urn:microsoft.com/office/officeart/2018/2/layout/IconVerticalSolidList"/>
    <dgm:cxn modelId="{65B64D7E-A48F-4000-9C75-E7D934A13650}" type="presParOf" srcId="{1B2BDAD3-40B1-451D-B3F9-08F7E6B63ED3}" destId="{2DF4C910-57FB-4C6C-BA10-F10DEAF8D13B}" srcOrd="1" destOrd="0" presId="urn:microsoft.com/office/officeart/2018/2/layout/IconVerticalSolidList"/>
    <dgm:cxn modelId="{D9D32BA5-6DBE-406F-9D56-14DC76CB11DE}" type="presParOf" srcId="{1B2BDAD3-40B1-451D-B3F9-08F7E6B63ED3}" destId="{C129E889-095B-4675-9370-588FF9AD653A}" srcOrd="2" destOrd="0" presId="urn:microsoft.com/office/officeart/2018/2/layout/IconVerticalSolidList"/>
    <dgm:cxn modelId="{88D39D9C-08A7-498B-ADA6-8C9362FA3A2E}" type="presParOf" srcId="{1B2BDAD3-40B1-451D-B3F9-08F7E6B63ED3}" destId="{B21AC19D-BB0D-45AA-879C-5B0704C1B2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C18B6-1E0C-4A7A-A9F8-D76DDCCC63C7}">
      <dsp:nvSpPr>
        <dsp:cNvPr id="0" name=""/>
        <dsp:cNvSpPr/>
      </dsp:nvSpPr>
      <dsp:spPr>
        <a:xfrm>
          <a:off x="2538043" y="1912"/>
          <a:ext cx="5369177" cy="836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 Access to the DB instance OS.</a:t>
          </a:r>
        </a:p>
      </dsp:txBody>
      <dsp:txXfrm>
        <a:off x="2578856" y="42725"/>
        <a:ext cx="5287551" cy="754434"/>
      </dsp:txXfrm>
    </dsp:sp>
    <dsp:sp modelId="{B46F89A7-5E78-4E02-BEF3-34EFB6BB4A59}">
      <dsp:nvSpPr>
        <dsp:cNvPr id="0" name=""/>
        <dsp:cNvSpPr/>
      </dsp:nvSpPr>
      <dsp:spPr>
        <a:xfrm>
          <a:off x="2538043" y="879775"/>
          <a:ext cx="5345744" cy="836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 Advanced DB Option tuning (DBROOT).</a:t>
          </a:r>
        </a:p>
      </dsp:txBody>
      <dsp:txXfrm>
        <a:off x="2578856" y="920588"/>
        <a:ext cx="5264118" cy="754434"/>
      </dsp:txXfrm>
    </dsp:sp>
    <dsp:sp modelId="{08756BB1-E3ED-4920-B4FB-525AA04FAFDB}">
      <dsp:nvSpPr>
        <dsp:cNvPr id="0" name=""/>
        <dsp:cNvSpPr/>
      </dsp:nvSpPr>
      <dsp:spPr>
        <a:xfrm>
          <a:off x="2538043" y="1757638"/>
          <a:ext cx="5392609" cy="836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 Vendor demands.</a:t>
          </a:r>
        </a:p>
      </dsp:txBody>
      <dsp:txXfrm>
        <a:off x="2578856" y="1798451"/>
        <a:ext cx="5310983" cy="754434"/>
      </dsp:txXfrm>
    </dsp:sp>
    <dsp:sp modelId="{3331737A-DB00-4FD1-9FD2-01D6EE766FD8}">
      <dsp:nvSpPr>
        <dsp:cNvPr id="0" name=""/>
        <dsp:cNvSpPr/>
      </dsp:nvSpPr>
      <dsp:spPr>
        <a:xfrm>
          <a:off x="2538043" y="2635502"/>
          <a:ext cx="5439513" cy="836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 DB or DB version that AWS doesn't provide.</a:t>
          </a:r>
        </a:p>
      </dsp:txBody>
      <dsp:txXfrm>
        <a:off x="2578856" y="2676315"/>
        <a:ext cx="5357887" cy="754434"/>
      </dsp:txXfrm>
    </dsp:sp>
    <dsp:sp modelId="{3E732D82-D1A8-4CE5-BF04-3C9640CE1471}">
      <dsp:nvSpPr>
        <dsp:cNvPr id="0" name=""/>
        <dsp:cNvSpPr/>
      </dsp:nvSpPr>
      <dsp:spPr>
        <a:xfrm>
          <a:off x="2538043" y="3513365"/>
          <a:ext cx="5433418" cy="836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 You might need a specific version of an OS and DB that AWS doesn’t provide.</a:t>
          </a:r>
        </a:p>
      </dsp:txBody>
      <dsp:txXfrm>
        <a:off x="2578856" y="3554178"/>
        <a:ext cx="5351792" cy="754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B9B67-9F53-4C7E-8B86-269C390675A6}">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F3AAE-3E1D-4DA9-84F0-1430CF128FAD}">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19875-5FCA-4062-BAA1-121411F207D7}">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Admin overhead.</a:t>
          </a:r>
        </a:p>
      </dsp:txBody>
      <dsp:txXfrm>
        <a:off x="889864" y="1808"/>
        <a:ext cx="5355400" cy="770445"/>
      </dsp:txXfrm>
    </dsp:sp>
    <dsp:sp modelId="{77158D09-0448-4322-A309-069B87B282BC}">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5CA4F-B268-4AA7-9635-E89E06028850}">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4695E7-8462-4728-9121-4593288BF5A3}">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Backup and DR.</a:t>
          </a:r>
        </a:p>
      </dsp:txBody>
      <dsp:txXfrm>
        <a:off x="889864" y="964865"/>
        <a:ext cx="5355400" cy="770445"/>
      </dsp:txXfrm>
    </dsp:sp>
    <dsp:sp modelId="{266565BB-4367-4715-90ED-521984F44E37}">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56A2E4-9F17-4C74-95B8-C0E67EAD2528}">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0B0DA-2BA1-4A5E-99B7-79A2E4C7B8F1}">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EC2 is running in a single AZ.</a:t>
          </a:r>
        </a:p>
      </dsp:txBody>
      <dsp:txXfrm>
        <a:off x="889864" y="1927922"/>
        <a:ext cx="5355400" cy="770445"/>
      </dsp:txXfrm>
    </dsp:sp>
    <dsp:sp modelId="{8AEDF64D-63E5-4CFD-857C-DB71AF410BA5}">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84985-30CC-4655-B7B6-E38D20EF96E3}">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7FE04A-42CA-4A30-B71D-A7314DDB58CB}">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Will miss out on features from AWS DB products.</a:t>
          </a:r>
        </a:p>
      </dsp:txBody>
      <dsp:txXfrm>
        <a:off x="889864" y="2890979"/>
        <a:ext cx="5355400" cy="770445"/>
      </dsp:txXfrm>
    </dsp:sp>
    <dsp:sp modelId="{2CC87AF9-26FB-4939-A3A6-E31C74606D18}">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26376-7E16-4C87-A861-195E7BC09B97}">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4A6DB3-1388-43FF-9F87-63EE44C5BE41}">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Skills and setup time to monitor.</a:t>
          </a:r>
        </a:p>
      </dsp:txBody>
      <dsp:txXfrm>
        <a:off x="889864" y="3854036"/>
        <a:ext cx="5355400" cy="770445"/>
      </dsp:txXfrm>
    </dsp:sp>
    <dsp:sp modelId="{9EB31521-F2FE-47A3-91BB-0BEB30A904EC}">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1D541-017E-42AF-9951-A1E1F6BB437C}">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EC1F4-DA91-453D-B070-892E2178660F}">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 Performance will be slower than AWS options.</a:t>
          </a:r>
        </a:p>
      </dsp:txBody>
      <dsp:txXfrm>
        <a:off x="889864" y="4817093"/>
        <a:ext cx="5355400" cy="770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06BE0-BF00-4399-8421-71CBD47C9E61}">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933450">
            <a:lnSpc>
              <a:spcPct val="90000"/>
            </a:lnSpc>
            <a:spcBef>
              <a:spcPct val="0"/>
            </a:spcBef>
            <a:spcAft>
              <a:spcPct val="35000"/>
            </a:spcAft>
            <a:buNone/>
          </a:pPr>
          <a:r>
            <a:rPr lang="en-US" sz="2100" kern="1200"/>
            <a:t>• Step 1: Get the dump of your existing DB on EC2</a:t>
          </a:r>
        </a:p>
      </dsp:txBody>
      <dsp:txXfrm>
        <a:off x="3201" y="1669704"/>
        <a:ext cx="2539866" cy="2133487"/>
      </dsp:txXfrm>
    </dsp:sp>
    <dsp:sp modelId="{79F72D0C-D7BB-44B4-BE7E-724F5E4EFBDC}">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B39A46D7-D60C-462F-94E8-7CA1F95FF5AD}">
      <dsp:nvSpPr>
        <dsp:cNvPr id="0" name=""/>
        <dsp:cNvSpPr/>
      </dsp:nvSpPr>
      <dsp:spPr>
        <a:xfrm>
          <a:off x="3201" y="3874237"/>
          <a:ext cx="2539866"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B79A1-F6F0-4319-B9DA-B42F2EBACF31}">
      <dsp:nvSpPr>
        <dsp:cNvPr id="0" name=""/>
        <dsp:cNvSpPr/>
      </dsp:nvSpPr>
      <dsp:spPr>
        <a:xfrm>
          <a:off x="2797054" y="318495"/>
          <a:ext cx="2539866" cy="3555813"/>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933450">
            <a:lnSpc>
              <a:spcPct val="90000"/>
            </a:lnSpc>
            <a:spcBef>
              <a:spcPct val="0"/>
            </a:spcBef>
            <a:spcAft>
              <a:spcPct val="35000"/>
            </a:spcAft>
            <a:buNone/>
          </a:pPr>
          <a:r>
            <a:rPr lang="en-US" sz="2100" kern="1200"/>
            <a:t>• Step 2: Connect to your RDS DB Instance.</a:t>
          </a:r>
        </a:p>
      </dsp:txBody>
      <dsp:txXfrm>
        <a:off x="2797054" y="1669704"/>
        <a:ext cx="2539866" cy="2133487"/>
      </dsp:txXfrm>
    </dsp:sp>
    <dsp:sp modelId="{CFA5E00D-1431-4539-ABD4-9E0FBFC50360}">
      <dsp:nvSpPr>
        <dsp:cNvPr id="0" name=""/>
        <dsp:cNvSpPr/>
      </dsp:nvSpPr>
      <dsp:spPr>
        <a:xfrm>
          <a:off x="3533615" y="674077"/>
          <a:ext cx="1066743" cy="106674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C2D4F414-9D7E-4426-A173-A5ACBB0F3765}">
      <dsp:nvSpPr>
        <dsp:cNvPr id="0" name=""/>
        <dsp:cNvSpPr/>
      </dsp:nvSpPr>
      <dsp:spPr>
        <a:xfrm>
          <a:off x="2797054" y="3874237"/>
          <a:ext cx="2539866"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17B3C-036A-4083-9EF5-09B59AC82E14}">
      <dsp:nvSpPr>
        <dsp:cNvPr id="0" name=""/>
        <dsp:cNvSpPr/>
      </dsp:nvSpPr>
      <dsp:spPr>
        <a:xfrm>
          <a:off x="5590907" y="318495"/>
          <a:ext cx="2539866" cy="3555813"/>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933450">
            <a:lnSpc>
              <a:spcPct val="90000"/>
            </a:lnSpc>
            <a:spcBef>
              <a:spcPct val="0"/>
            </a:spcBef>
            <a:spcAft>
              <a:spcPct val="35000"/>
            </a:spcAft>
            <a:buNone/>
          </a:pPr>
          <a:r>
            <a:rPr lang="en-US" sz="2100" kern="1200"/>
            <a:t>• Step 3: Migrate the DB Dump that you have taken in Step 1 to RDS.</a:t>
          </a:r>
        </a:p>
      </dsp:txBody>
      <dsp:txXfrm>
        <a:off x="5590907" y="1669704"/>
        <a:ext cx="2539866" cy="2133487"/>
      </dsp:txXfrm>
    </dsp:sp>
    <dsp:sp modelId="{70084EF7-B96C-4EC7-8456-1E7BA450DBEC}">
      <dsp:nvSpPr>
        <dsp:cNvPr id="0" name=""/>
        <dsp:cNvSpPr/>
      </dsp:nvSpPr>
      <dsp:spPr>
        <a:xfrm>
          <a:off x="6327469" y="674077"/>
          <a:ext cx="1066743" cy="106674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020D0F64-EA3D-4758-B561-DC0FD62E3D41}">
      <dsp:nvSpPr>
        <dsp:cNvPr id="0" name=""/>
        <dsp:cNvSpPr/>
      </dsp:nvSpPr>
      <dsp:spPr>
        <a:xfrm>
          <a:off x="5590907" y="3874237"/>
          <a:ext cx="2539866"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1E6B9-B331-43FE-B07C-6AE1DB6709BB}">
      <dsp:nvSpPr>
        <dsp:cNvPr id="0" name=""/>
        <dsp:cNvSpPr/>
      </dsp:nvSpPr>
      <dsp:spPr>
        <a:xfrm>
          <a:off x="8384760" y="318495"/>
          <a:ext cx="2539866" cy="355581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933450">
            <a:lnSpc>
              <a:spcPct val="90000"/>
            </a:lnSpc>
            <a:spcBef>
              <a:spcPct val="0"/>
            </a:spcBef>
            <a:spcAft>
              <a:spcPct val="35000"/>
            </a:spcAft>
            <a:buNone/>
          </a:pPr>
          <a:r>
            <a:rPr lang="en-US" sz="2100" kern="1200"/>
            <a:t>• Step 4: Verify if the data is available.</a:t>
          </a:r>
        </a:p>
      </dsp:txBody>
      <dsp:txXfrm>
        <a:off x="8384760" y="1669704"/>
        <a:ext cx="2539866" cy="2133487"/>
      </dsp:txXfrm>
    </dsp:sp>
    <dsp:sp modelId="{8071B836-436D-49A9-9BD3-2FC709BDB978}">
      <dsp:nvSpPr>
        <dsp:cNvPr id="0" name=""/>
        <dsp:cNvSpPr/>
      </dsp:nvSpPr>
      <dsp:spPr>
        <a:xfrm>
          <a:off x="9121322" y="674077"/>
          <a:ext cx="1066743" cy="106674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B0C5E6C1-5716-4285-BDE9-1A6E04424102}">
      <dsp:nvSpPr>
        <dsp:cNvPr id="0" name=""/>
        <dsp:cNvSpPr/>
      </dsp:nvSpPr>
      <dsp:spPr>
        <a:xfrm>
          <a:off x="8384760" y="3874237"/>
          <a:ext cx="2539866"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2DE68-72F5-48CD-AE05-3FE787F00E51}">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BBF8B-D6EC-4E22-8FE0-AC1D6CD89B95}">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1D18B0-8579-4C6B-94C2-BBDE23192D4E}">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889000">
            <a:lnSpc>
              <a:spcPct val="100000"/>
            </a:lnSpc>
            <a:spcBef>
              <a:spcPct val="0"/>
            </a:spcBef>
            <a:spcAft>
              <a:spcPct val="35000"/>
            </a:spcAft>
            <a:buNone/>
          </a:pPr>
          <a:r>
            <a:rPr lang="en-US" sz="2000" kern="1200"/>
            <a:t>• Kept in sync using asynchronous replication</a:t>
          </a:r>
        </a:p>
      </dsp:txBody>
      <dsp:txXfrm>
        <a:off x="1508156" y="707288"/>
        <a:ext cx="9007443" cy="1305763"/>
      </dsp:txXfrm>
    </dsp:sp>
    <dsp:sp modelId="{B0F4AC34-09A3-4466-B65F-0B087198E0A2}">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4C910-57FB-4C6C-BA10-F10DEAF8D13B}">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1AC19D-BB0D-45AA-879C-5B0704C1B243}">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889000">
            <a:lnSpc>
              <a:spcPct val="100000"/>
            </a:lnSpc>
            <a:spcBef>
              <a:spcPct val="0"/>
            </a:spcBef>
            <a:spcAft>
              <a:spcPct val="35000"/>
            </a:spcAft>
            <a:buNone/>
          </a:pPr>
          <a:r>
            <a:rPr lang="en-US" sz="2000" kern="1200"/>
            <a:t>• It is written fully to the primary instance. Once its stored-on disk, it is then pushed to the replica. This means there could be a small lag. These can be created in the same region or a different region. This is across region replication</a:t>
          </a:r>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42FD-F85E-6135-5B1F-DB417474F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2784FC-1940-70D7-CEDD-61386F2D7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43F2D0-EC40-9B4E-F188-AFDC009D5378}"/>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5C418A41-9FBB-D48D-6261-33370D935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3D840-E9EB-FF72-9421-6C6BE92C4BC8}"/>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19470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EDF5-4EDE-AFAB-8E82-0FEA79C2E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41EE8-80E2-5C16-7A2B-E9087529D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FD577-34AA-94CD-ABAB-D683EE1568EF}"/>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B90EA1E8-3C30-E6E2-2F17-32288EC42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B1E43-3A84-7061-E22C-F56FA0B5CD9D}"/>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273679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5EFA3-9528-9B4C-7A12-ADBAF7A26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20E135-1FBC-21DA-67F3-C67766752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B5B2A-D59B-BA45-9A50-2828FC4DA582}"/>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37E082E7-131B-9246-A6D1-21AEDE2DB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2D44E-A3AD-5E71-1B3C-64517C4581C6}"/>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53286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D9AD-9219-D7B5-4336-9650339A7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8FE85-408E-5EAA-A213-99C479D40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4B3E1-0684-B83E-620C-C0817A6E0C4A}"/>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1571DBE6-9906-B308-4EFB-BBBE4A920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32C89-2F5D-E29F-F444-1024111D7BE3}"/>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405305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0632-A6FE-C02D-5AD4-4BE28E530A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FB6E0-20B4-2889-610C-2384449A99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8BC50-0C23-9210-63D2-F1E3FF7E5C78}"/>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A8827305-C42C-9D7F-B6D6-550FAB4EE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DAA11-CBEA-32E0-1C7D-CE12975435CC}"/>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312154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2401-624E-2D50-F75A-9CE6B12CC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CAAE1-72F8-6315-E8B6-4DAAB6414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B921CE-8035-5669-366F-C8844333B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94AAF-AD5B-4D24-926A-A629682EEC3E}"/>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6" name="Footer Placeholder 5">
            <a:extLst>
              <a:ext uri="{FF2B5EF4-FFF2-40B4-BE49-F238E27FC236}">
                <a16:creationId xmlns:a16="http://schemas.microsoft.com/office/drawing/2014/main" id="{B8409811-7A2F-855B-4846-2AA394CBA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ACA46-26BE-67B4-5A9A-9BE50526BCCE}"/>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393513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B45-B52C-0E63-B365-934EE3B035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880AC-963E-14D9-E1D9-3F05767C5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930533-01D2-EC20-D120-87A8E344E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CDCF5-E189-8966-C4CF-C866E897F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C5B71-4369-D2EE-DD21-768EBF052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27A77-F0D4-7677-8D7E-29952C44FEF5}"/>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8" name="Footer Placeholder 7">
            <a:extLst>
              <a:ext uri="{FF2B5EF4-FFF2-40B4-BE49-F238E27FC236}">
                <a16:creationId xmlns:a16="http://schemas.microsoft.com/office/drawing/2014/main" id="{6ABEF3C7-0DE1-A248-1D6B-3AC51F1A71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D8FE6-90C3-056C-641F-3AE453ECAF47}"/>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4170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75F6-826A-63E7-DB80-3DA9B1EA79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61DA4-BD24-4945-EB8C-38E6637CD5F1}"/>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4" name="Footer Placeholder 3">
            <a:extLst>
              <a:ext uri="{FF2B5EF4-FFF2-40B4-BE49-F238E27FC236}">
                <a16:creationId xmlns:a16="http://schemas.microsoft.com/office/drawing/2014/main" id="{67DAEFC6-F5C6-4E37-E845-740D3A357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FE1F3-5929-B047-A89C-FEA5790615DF}"/>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373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EF141-A775-7832-C3A9-D2271155A28B}"/>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3" name="Footer Placeholder 2">
            <a:extLst>
              <a:ext uri="{FF2B5EF4-FFF2-40B4-BE49-F238E27FC236}">
                <a16:creationId xmlns:a16="http://schemas.microsoft.com/office/drawing/2014/main" id="{08CA899E-E9A4-369A-1109-935E9DE6C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947AB1-DDBE-2D3F-6EC7-749C8161D355}"/>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7429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E74C-67A4-F5D4-D5FA-0FE664A56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73611-6FCA-35A1-6401-97E203046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8C39E5-588B-7343-AD75-5C4D41294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E08BB-5670-EB3D-DCCE-95A754347758}"/>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6" name="Footer Placeholder 5">
            <a:extLst>
              <a:ext uri="{FF2B5EF4-FFF2-40B4-BE49-F238E27FC236}">
                <a16:creationId xmlns:a16="http://schemas.microsoft.com/office/drawing/2014/main" id="{DDE7F9C2-B28F-6A91-3ED4-0CDB4AFD9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88F4D-2B73-7A42-D058-FD7D5FC8865D}"/>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339630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BA19-F209-D7DC-9F98-88D85B3B4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2BB2C-6F42-9F3F-63F6-5AB40F4E0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74C9E-5D43-D440-B412-40A437C75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0E11C-1219-0602-8DAB-A5B4BA6DB901}"/>
              </a:ext>
            </a:extLst>
          </p:cNvPr>
          <p:cNvSpPr>
            <a:spLocks noGrp="1"/>
          </p:cNvSpPr>
          <p:nvPr>
            <p:ph type="dt" sz="half" idx="10"/>
          </p:nvPr>
        </p:nvSpPr>
        <p:spPr/>
        <p:txBody>
          <a:bodyPr/>
          <a:lstStyle/>
          <a:p>
            <a:fld id="{CE2CD79D-4FCD-4652-A4AA-BF23C6C992C5}" type="datetimeFigureOut">
              <a:rPr lang="en-US" smtClean="0"/>
              <a:t>11/19/2024</a:t>
            </a:fld>
            <a:endParaRPr lang="en-US"/>
          </a:p>
        </p:txBody>
      </p:sp>
      <p:sp>
        <p:nvSpPr>
          <p:cNvPr id="6" name="Footer Placeholder 5">
            <a:extLst>
              <a:ext uri="{FF2B5EF4-FFF2-40B4-BE49-F238E27FC236}">
                <a16:creationId xmlns:a16="http://schemas.microsoft.com/office/drawing/2014/main" id="{E8902542-DF43-04E2-76FD-7C87AD9A2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F44E0-E804-F778-6183-A6156DD13E99}"/>
              </a:ext>
            </a:extLst>
          </p:cNvPr>
          <p:cNvSpPr>
            <a:spLocks noGrp="1"/>
          </p:cNvSpPr>
          <p:nvPr>
            <p:ph type="sldNum" sz="quarter" idx="12"/>
          </p:nvPr>
        </p:nvSpPr>
        <p:spPr/>
        <p:txBody>
          <a:bodyPr/>
          <a:lstStyle/>
          <a:p>
            <a:fld id="{9C3F23C7-C6F7-4E7D-AA85-1DED051751DB}" type="slidenum">
              <a:rPr lang="en-US" smtClean="0"/>
              <a:t>‹#›</a:t>
            </a:fld>
            <a:endParaRPr lang="en-US"/>
          </a:p>
        </p:txBody>
      </p:sp>
    </p:spTree>
    <p:extLst>
      <p:ext uri="{BB962C8B-B14F-4D97-AF65-F5344CB8AC3E}">
        <p14:creationId xmlns:p14="http://schemas.microsoft.com/office/powerpoint/2010/main" val="4334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009A2-A55D-9122-6A5F-B79BBB6D7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4B3172-7224-CC51-3E1C-88EFD39A5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9BCC9-C895-2919-1559-DE4E9A2E6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2CD79D-4FCD-4652-A4AA-BF23C6C992C5}" type="datetimeFigureOut">
              <a:rPr lang="en-US" smtClean="0"/>
              <a:t>11/19/2024</a:t>
            </a:fld>
            <a:endParaRPr lang="en-US"/>
          </a:p>
        </p:txBody>
      </p:sp>
      <p:sp>
        <p:nvSpPr>
          <p:cNvPr id="5" name="Footer Placeholder 4">
            <a:extLst>
              <a:ext uri="{FF2B5EF4-FFF2-40B4-BE49-F238E27FC236}">
                <a16:creationId xmlns:a16="http://schemas.microsoft.com/office/drawing/2014/main" id="{E63340D7-2863-8117-8995-8EC911EF5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44F4C5-1EFC-9E05-B294-CC96103CD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3F23C7-C6F7-4E7D-AA85-1DED051751DB}" type="slidenum">
              <a:rPr lang="en-US" smtClean="0"/>
              <a:t>‹#›</a:t>
            </a:fld>
            <a:endParaRPr lang="en-US"/>
          </a:p>
        </p:txBody>
      </p:sp>
    </p:spTree>
    <p:extLst>
      <p:ext uri="{BB962C8B-B14F-4D97-AF65-F5344CB8AC3E}">
        <p14:creationId xmlns:p14="http://schemas.microsoft.com/office/powerpoint/2010/main" val="85534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A156-5B39-E4D1-2AF3-115BCEBA30DF}"/>
              </a:ext>
            </a:extLst>
          </p:cNvPr>
          <p:cNvSpPr>
            <a:spLocks noGrp="1"/>
          </p:cNvSpPr>
          <p:nvPr>
            <p:ph type="title"/>
          </p:nvPr>
        </p:nvSpPr>
        <p:spPr/>
        <p:txBody>
          <a:bodyPr/>
          <a:lstStyle/>
          <a:p>
            <a:r>
              <a:rPr lang="en-US" dirty="0"/>
              <a:t>Overview of Databases</a:t>
            </a:r>
          </a:p>
        </p:txBody>
      </p:sp>
      <p:sp>
        <p:nvSpPr>
          <p:cNvPr id="3" name="Content Placeholder 2">
            <a:extLst>
              <a:ext uri="{FF2B5EF4-FFF2-40B4-BE49-F238E27FC236}">
                <a16:creationId xmlns:a16="http://schemas.microsoft.com/office/drawing/2014/main" id="{3BB50130-1881-40B9-FEF1-412BBB17A910}"/>
              </a:ext>
            </a:extLst>
          </p:cNvPr>
          <p:cNvSpPr>
            <a:spLocks noGrp="1"/>
          </p:cNvSpPr>
          <p:nvPr>
            <p:ph idx="1"/>
          </p:nvPr>
        </p:nvSpPr>
        <p:spPr/>
        <p:txBody>
          <a:bodyPr>
            <a:normAutofit/>
          </a:bodyPr>
          <a:lstStyle/>
          <a:p>
            <a:pPr marL="0" indent="0">
              <a:buNone/>
            </a:pPr>
            <a:r>
              <a:rPr lang="en-US" dirty="0"/>
              <a:t>• Database - System that store and manage data</a:t>
            </a:r>
          </a:p>
          <a:p>
            <a:pPr marL="0" indent="0">
              <a:buNone/>
            </a:pPr>
            <a:r>
              <a:rPr lang="en-US" dirty="0"/>
              <a:t>• Broadly divided in to — Relational (SQL) and Non- Relational (NoSQL)</a:t>
            </a:r>
          </a:p>
          <a:p>
            <a:pPr marL="0" indent="0">
              <a:buNone/>
            </a:pPr>
            <a:r>
              <a:rPr lang="en-US" dirty="0"/>
              <a:t>• Relational (SQL) — Structured Query Language</a:t>
            </a:r>
          </a:p>
          <a:p>
            <a:pPr marL="0" indent="0">
              <a:buNone/>
            </a:pPr>
            <a:r>
              <a:rPr lang="en-US" dirty="0"/>
              <a:t>• Relationship between tables</a:t>
            </a:r>
          </a:p>
          <a:p>
            <a:pPr marL="0" indent="0">
              <a:buNone/>
            </a:pPr>
            <a:r>
              <a:rPr lang="en-US" dirty="0"/>
              <a:t>• Schema — Structure in and between tables of data</a:t>
            </a:r>
          </a:p>
          <a:p>
            <a:pPr marL="0" indent="0">
              <a:buNone/>
            </a:pPr>
            <a:r>
              <a:rPr lang="en-US" dirty="0"/>
              <a:t>• NoSQL — Not One Single Thing!</a:t>
            </a:r>
          </a:p>
          <a:p>
            <a:pPr marL="0" indent="0">
              <a:buNone/>
            </a:pPr>
            <a:r>
              <a:rPr lang="en-US" dirty="0"/>
              <a:t>• Anything that does not fit into SQL</a:t>
            </a:r>
          </a:p>
        </p:txBody>
      </p:sp>
    </p:spTree>
    <p:extLst>
      <p:ext uri="{BB962C8B-B14F-4D97-AF65-F5344CB8AC3E}">
        <p14:creationId xmlns:p14="http://schemas.microsoft.com/office/powerpoint/2010/main" val="208952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0299D-E5E7-2FB9-9AF1-4DF872A1605C}"/>
              </a:ext>
            </a:extLst>
          </p:cNvPr>
          <p:cNvSpPr>
            <a:spLocks noGrp="1"/>
          </p:cNvSpPr>
          <p:nvPr>
            <p:ph type="title"/>
          </p:nvPr>
        </p:nvSpPr>
        <p:spPr>
          <a:xfrm>
            <a:off x="1043631" y="809898"/>
            <a:ext cx="9942716" cy="1314324"/>
          </a:xfrm>
        </p:spPr>
        <p:txBody>
          <a:bodyPr anchor="ctr">
            <a:normAutofit/>
          </a:bodyPr>
          <a:lstStyle/>
          <a:p>
            <a:r>
              <a:rPr lang="en-US" sz="4800" dirty="0"/>
              <a:t>Points to Remember</a:t>
            </a:r>
          </a:p>
        </p:txBody>
      </p:sp>
      <p:sp>
        <p:nvSpPr>
          <p:cNvPr id="3" name="Content Placeholder 2">
            <a:extLst>
              <a:ext uri="{FF2B5EF4-FFF2-40B4-BE49-F238E27FC236}">
                <a16:creationId xmlns:a16="http://schemas.microsoft.com/office/drawing/2014/main" id="{4262573E-7141-619F-ABDD-9260B7387524}"/>
              </a:ext>
            </a:extLst>
          </p:cNvPr>
          <p:cNvSpPr>
            <a:spLocks noGrp="1"/>
          </p:cNvSpPr>
          <p:nvPr>
            <p:ph idx="1"/>
          </p:nvPr>
        </p:nvSpPr>
        <p:spPr>
          <a:xfrm>
            <a:off x="1045028" y="3017522"/>
            <a:ext cx="9941319" cy="3124658"/>
          </a:xfrm>
        </p:spPr>
        <p:txBody>
          <a:bodyPr anchor="ctr">
            <a:noAutofit/>
          </a:bodyPr>
          <a:lstStyle/>
          <a:p>
            <a:pPr marL="0" indent="0">
              <a:buNone/>
            </a:pPr>
            <a:r>
              <a:rPr lang="en-US" sz="2200" dirty="0"/>
              <a:t>• Multi-AZ feature is not free tier, extra infrastructure for standby. Generally, twice the price.</a:t>
            </a:r>
          </a:p>
          <a:p>
            <a:pPr marL="0" indent="0">
              <a:buNone/>
            </a:pPr>
            <a:r>
              <a:rPr lang="en-US" sz="2200" dirty="0"/>
              <a:t>• The standby replica cannot be accessed directly unless a failure occurs.</a:t>
            </a:r>
          </a:p>
          <a:p>
            <a:pPr marL="0" indent="0">
              <a:buNone/>
            </a:pPr>
            <a:r>
              <a:rPr lang="en-US" sz="2200" dirty="0"/>
              <a:t>• Failover is highly available, not fault tolerant.</a:t>
            </a:r>
          </a:p>
          <a:p>
            <a:pPr marL="0" indent="0">
              <a:buNone/>
            </a:pPr>
            <a:r>
              <a:rPr lang="en-US" sz="2200" dirty="0"/>
              <a:t>• Same region</a:t>
            </a:r>
          </a:p>
          <a:p>
            <a:pPr marL="0" indent="0">
              <a:buNone/>
            </a:pPr>
            <a:r>
              <a:rPr lang="en-US" sz="2200" dirty="0"/>
              <a:t>• Backups taken from standby (removes performance impacts).</a:t>
            </a:r>
          </a:p>
          <a:p>
            <a:pPr marL="0" indent="0">
              <a:buNone/>
            </a:pPr>
            <a:r>
              <a:rPr lang="en-US" sz="2200" dirty="0"/>
              <a:t>• AZ outage, primary failure, manual failover, instance type change, and software patching.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92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F1A6A-4109-878D-FA79-47925DA095B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RDS Backups</a:t>
            </a:r>
          </a:p>
        </p:txBody>
      </p:sp>
      <p:sp>
        <p:nvSpPr>
          <p:cNvPr id="14" name="Rectangle 1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9BE958-F6C9-E97C-5556-4F7B27287D4F}"/>
              </a:ext>
            </a:extLst>
          </p:cNvPr>
          <p:cNvSpPr>
            <a:spLocks noGrp="1"/>
          </p:cNvSpPr>
          <p:nvPr>
            <p:ph idx="1"/>
          </p:nvPr>
        </p:nvSpPr>
        <p:spPr>
          <a:xfrm>
            <a:off x="1155548" y="2217343"/>
            <a:ext cx="9880893" cy="3959619"/>
          </a:xfrm>
        </p:spPr>
        <p:txBody>
          <a:bodyPr>
            <a:normAutofit/>
          </a:bodyPr>
          <a:lstStyle/>
          <a:p>
            <a:pPr marL="0" indent="0">
              <a:buNone/>
            </a:pPr>
            <a:r>
              <a:rPr lang="en-US" sz="2400" dirty="0"/>
              <a:t>• First snap is FULL size of consumed data.</a:t>
            </a:r>
          </a:p>
          <a:p>
            <a:pPr marL="0" indent="0">
              <a:buNone/>
            </a:pPr>
            <a:r>
              <a:rPr lang="en-US" sz="2400" dirty="0"/>
              <a:t>• Manual snapshots will remain in your AWS account even after the life of the snapshot. These need to be deleted manually.</a:t>
            </a:r>
          </a:p>
          <a:p>
            <a:pPr marL="0" indent="0">
              <a:buNone/>
            </a:pPr>
            <a:r>
              <a:rPr lang="en-US" sz="2400" dirty="0"/>
              <a:t>• </a:t>
            </a:r>
            <a:r>
              <a:rPr lang="en-US" sz="2400" b="1" dirty="0"/>
              <a:t>Automatic Snapshots</a:t>
            </a:r>
          </a:p>
          <a:p>
            <a:pPr marL="0" indent="0">
              <a:buNone/>
            </a:pPr>
            <a:r>
              <a:rPr lang="en-US" sz="2400" dirty="0"/>
              <a:t>• Every 5 minutes translation logs are saved to S3. A database can then be restored to a 5 min snapshot in time.</a:t>
            </a:r>
          </a:p>
          <a:p>
            <a:pPr marL="0" indent="0">
              <a:buNone/>
            </a:pPr>
            <a:r>
              <a:rPr lang="en-US" sz="2400" dirty="0"/>
              <a:t>• Automatic cleanups can be anywhere from 0 to 35 days.</a:t>
            </a:r>
          </a:p>
          <a:p>
            <a:pPr marL="0" indent="0">
              <a:buNone/>
            </a:pPr>
            <a:r>
              <a:rPr lang="en-US" sz="2400" dirty="0"/>
              <a:t>• When you delete the database, they can be retained but they will expire based on their retention period.</a:t>
            </a:r>
          </a:p>
        </p:txBody>
      </p:sp>
    </p:spTree>
    <p:extLst>
      <p:ext uri="{BB962C8B-B14F-4D97-AF65-F5344CB8AC3E}">
        <p14:creationId xmlns:p14="http://schemas.microsoft.com/office/powerpoint/2010/main" val="63604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9ACDB-3C9E-1F85-A978-0631CC097F17}"/>
              </a:ext>
            </a:extLst>
          </p:cNvPr>
          <p:cNvSpPr>
            <a:spLocks noGrp="1"/>
          </p:cNvSpPr>
          <p:nvPr>
            <p:ph type="title"/>
          </p:nvPr>
        </p:nvSpPr>
        <p:spPr>
          <a:xfrm>
            <a:off x="1043631" y="809898"/>
            <a:ext cx="9942716" cy="1554480"/>
          </a:xfrm>
        </p:spPr>
        <p:txBody>
          <a:bodyPr anchor="ctr">
            <a:normAutofit/>
          </a:bodyPr>
          <a:lstStyle/>
          <a:p>
            <a:r>
              <a:rPr lang="en-US" sz="4800" dirty="0"/>
              <a:t>Points to Remember</a:t>
            </a:r>
          </a:p>
        </p:txBody>
      </p:sp>
      <p:sp>
        <p:nvSpPr>
          <p:cNvPr id="3" name="Content Placeholder 2">
            <a:extLst>
              <a:ext uri="{FF2B5EF4-FFF2-40B4-BE49-F238E27FC236}">
                <a16:creationId xmlns:a16="http://schemas.microsoft.com/office/drawing/2014/main" id="{B10CA793-E4BB-28E3-E721-B8BD1C1FDBAF}"/>
              </a:ext>
            </a:extLst>
          </p:cNvPr>
          <p:cNvSpPr>
            <a:spLocks noGrp="1"/>
          </p:cNvSpPr>
          <p:nvPr>
            <p:ph idx="1"/>
          </p:nvPr>
        </p:nvSpPr>
        <p:spPr>
          <a:xfrm>
            <a:off x="1045028" y="3017522"/>
            <a:ext cx="9941319" cy="3124658"/>
          </a:xfrm>
        </p:spPr>
        <p:txBody>
          <a:bodyPr anchor="ctr">
            <a:noAutofit/>
          </a:bodyPr>
          <a:lstStyle/>
          <a:p>
            <a:pPr marL="0" indent="0">
              <a:buNone/>
            </a:pPr>
            <a:r>
              <a:rPr lang="en-US" sz="2200" dirty="0"/>
              <a:t>• When performing a restore, RDS creates a new RDS with a new endpoint address.</a:t>
            </a:r>
          </a:p>
          <a:p>
            <a:pPr marL="0" indent="0">
              <a:buNone/>
            </a:pPr>
            <a:r>
              <a:rPr lang="en-US" sz="2200" dirty="0"/>
              <a:t>• When restoring a manual snapshot, you are setting it to a single point in time. This influences the RPO value.</a:t>
            </a:r>
          </a:p>
          <a:p>
            <a:pPr marL="0" indent="0">
              <a:buNone/>
            </a:pPr>
            <a:r>
              <a:rPr lang="en-US" sz="2200" dirty="0"/>
              <a:t>• Automated backups are different, any 5-minute point in time.</a:t>
            </a:r>
          </a:p>
          <a:p>
            <a:pPr marL="0" indent="0">
              <a:buNone/>
            </a:pPr>
            <a:r>
              <a:rPr lang="en-US" sz="2200" dirty="0"/>
              <a:t>• Backups are restored and transaction logs are replayed to bring DB to desired point in time.</a:t>
            </a:r>
          </a:p>
          <a:p>
            <a:pPr marL="0" indent="0">
              <a:buNone/>
            </a:pPr>
            <a:r>
              <a:rPr lang="en-US" sz="2200" dirty="0"/>
              <a:t>• Restores aren't fast, think about RTO.</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35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B210A-5517-B454-4449-9C934C6B0909}"/>
              </a:ext>
            </a:extLst>
          </p:cNvPr>
          <p:cNvSpPr>
            <a:spLocks noGrp="1"/>
          </p:cNvSpPr>
          <p:nvPr>
            <p:ph type="title"/>
          </p:nvPr>
        </p:nvSpPr>
        <p:spPr>
          <a:xfrm>
            <a:off x="838200" y="557188"/>
            <a:ext cx="10515600" cy="1133499"/>
          </a:xfrm>
        </p:spPr>
        <p:txBody>
          <a:bodyPr>
            <a:normAutofit/>
          </a:bodyPr>
          <a:lstStyle/>
          <a:p>
            <a:pPr algn="ctr"/>
            <a:r>
              <a:rPr lang="en-US" sz="5200"/>
              <a:t>RDS Read-Replicas</a:t>
            </a:r>
          </a:p>
        </p:txBody>
      </p:sp>
      <p:graphicFrame>
        <p:nvGraphicFramePr>
          <p:cNvPr id="19" name="Content Placeholder 2">
            <a:extLst>
              <a:ext uri="{FF2B5EF4-FFF2-40B4-BE49-F238E27FC236}">
                <a16:creationId xmlns:a16="http://schemas.microsoft.com/office/drawing/2014/main" id="{F0F6B999-EC7F-6595-9441-917796B0D1BE}"/>
              </a:ext>
            </a:extLst>
          </p:cNvPr>
          <p:cNvGraphicFramePr>
            <a:graphicFrameLocks noGrp="1"/>
          </p:cNvGraphicFramePr>
          <p:nvPr>
            <p:ph idx="1"/>
            <p:extLst>
              <p:ext uri="{D42A27DB-BD31-4B8C-83A1-F6EECF244321}">
                <p14:modId xmlns:p14="http://schemas.microsoft.com/office/powerpoint/2010/main" val="2465892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49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7CD31-BA08-4FC0-83C5-9C07D3B4E1B5}"/>
              </a:ext>
            </a:extLst>
          </p:cNvPr>
          <p:cNvSpPr>
            <a:spLocks noGrp="1"/>
          </p:cNvSpPr>
          <p:nvPr>
            <p:ph type="title"/>
          </p:nvPr>
        </p:nvSpPr>
        <p:spPr>
          <a:xfrm>
            <a:off x="1153618" y="1239927"/>
            <a:ext cx="4008586" cy="4680583"/>
          </a:xfrm>
        </p:spPr>
        <p:txBody>
          <a:bodyPr anchor="ctr">
            <a:normAutofit/>
          </a:bodyPr>
          <a:lstStyle/>
          <a:p>
            <a:r>
              <a:rPr lang="en-US" sz="5200" dirty="0"/>
              <a:t>RDS Read-Replicas - Performance!</a:t>
            </a:r>
          </a:p>
        </p:txBody>
      </p:sp>
      <p:sp>
        <p:nvSpPr>
          <p:cNvPr id="3" name="Content Placeholder 2">
            <a:extLst>
              <a:ext uri="{FF2B5EF4-FFF2-40B4-BE49-F238E27FC236}">
                <a16:creationId xmlns:a16="http://schemas.microsoft.com/office/drawing/2014/main" id="{D88A1777-08F7-A8A2-EA0E-9A9CBE6EDACA}"/>
              </a:ext>
            </a:extLst>
          </p:cNvPr>
          <p:cNvSpPr>
            <a:spLocks noGrp="1"/>
          </p:cNvSpPr>
          <p:nvPr>
            <p:ph idx="1"/>
          </p:nvPr>
        </p:nvSpPr>
        <p:spPr>
          <a:xfrm>
            <a:off x="6291923" y="1239927"/>
            <a:ext cx="4971824" cy="4680583"/>
          </a:xfrm>
        </p:spPr>
        <p:txBody>
          <a:bodyPr anchor="ctr">
            <a:normAutofit/>
          </a:bodyPr>
          <a:lstStyle/>
          <a:p>
            <a:pPr marL="0" indent="0">
              <a:buNone/>
            </a:pPr>
            <a:r>
              <a:rPr lang="en-US" sz="2200" dirty="0"/>
              <a:t>• 5 direct read-replicas per DB instance</a:t>
            </a:r>
          </a:p>
          <a:p>
            <a:pPr marL="0" indent="0">
              <a:buNone/>
            </a:pPr>
            <a:r>
              <a:rPr lang="en-US" sz="2200" dirty="0"/>
              <a:t>• Each of these provides an additional instance of read performance</a:t>
            </a:r>
          </a:p>
          <a:p>
            <a:pPr marL="0" indent="0">
              <a:buNone/>
            </a:pPr>
            <a:r>
              <a:rPr lang="en-US" sz="2200" dirty="0"/>
              <a:t>• This allows you to scale out read operations for an instance</a:t>
            </a:r>
          </a:p>
          <a:p>
            <a:pPr marL="0" indent="0">
              <a:buNone/>
            </a:pPr>
            <a:r>
              <a:rPr lang="en-US" sz="2200" dirty="0"/>
              <a:t>• Read-replicas can chain, but lag will become a problem</a:t>
            </a:r>
          </a:p>
          <a:p>
            <a:pPr marL="0" indent="0">
              <a:buNone/>
            </a:pPr>
            <a:r>
              <a:rPr lang="en-US" sz="2200" dirty="0"/>
              <a:t>• Can provide global performance improvements</a:t>
            </a:r>
          </a:p>
        </p:txBody>
      </p:sp>
    </p:spTree>
    <p:extLst>
      <p:ext uri="{BB962C8B-B14F-4D97-AF65-F5344CB8AC3E}">
        <p14:creationId xmlns:p14="http://schemas.microsoft.com/office/powerpoint/2010/main" val="160324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8EBDE2-DA12-BC14-DCF3-E1AD88985492}"/>
              </a:ext>
            </a:extLst>
          </p:cNvPr>
          <p:cNvPicPr>
            <a:picLocks noGrp="1" noChangeAspect="1"/>
          </p:cNvPicPr>
          <p:nvPr>
            <p:ph idx="1"/>
          </p:nvPr>
        </p:nvPicPr>
        <p:blipFill>
          <a:blip r:embed="rId2"/>
          <a:stretch>
            <a:fillRect/>
          </a:stretch>
        </p:blipFill>
        <p:spPr>
          <a:xfrm>
            <a:off x="643467" y="825415"/>
            <a:ext cx="10905066" cy="5207168"/>
          </a:xfrm>
          <a:prstGeom prst="rect">
            <a:avLst/>
          </a:prstGeom>
        </p:spPr>
      </p:pic>
    </p:spTree>
    <p:extLst>
      <p:ext uri="{BB962C8B-B14F-4D97-AF65-F5344CB8AC3E}">
        <p14:creationId xmlns:p14="http://schemas.microsoft.com/office/powerpoint/2010/main" val="286567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62F35-8DB2-5B95-2B8C-B27339472480}"/>
              </a:ext>
            </a:extLst>
          </p:cNvPr>
          <p:cNvPicPr>
            <a:picLocks noGrp="1" noChangeAspect="1"/>
          </p:cNvPicPr>
          <p:nvPr>
            <p:ph idx="1"/>
          </p:nvPr>
        </p:nvPicPr>
        <p:blipFill>
          <a:blip r:embed="rId2"/>
          <a:stretch>
            <a:fillRect/>
          </a:stretch>
        </p:blipFill>
        <p:spPr>
          <a:xfrm>
            <a:off x="713326" y="643466"/>
            <a:ext cx="10765348" cy="5571067"/>
          </a:xfrm>
          <a:prstGeom prst="rect">
            <a:avLst/>
          </a:prstGeom>
        </p:spPr>
      </p:pic>
    </p:spTree>
    <p:extLst>
      <p:ext uri="{BB962C8B-B14F-4D97-AF65-F5344CB8AC3E}">
        <p14:creationId xmlns:p14="http://schemas.microsoft.com/office/powerpoint/2010/main" val="46840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rry blue and white background&#10;&#10;Description automatically generated">
            <a:extLst>
              <a:ext uri="{FF2B5EF4-FFF2-40B4-BE49-F238E27FC236}">
                <a16:creationId xmlns:a16="http://schemas.microsoft.com/office/drawing/2014/main" id="{D28B4429-722B-2C97-FF89-17687FC3833B}"/>
              </a:ext>
            </a:extLst>
          </p:cNvPr>
          <p:cNvPicPr>
            <a:picLocks noChangeAspect="1"/>
          </p:cNvPicPr>
          <p:nvPr/>
        </p:nvPicPr>
        <p:blipFill>
          <a:blip r:embed="rId2">
            <a:duotone>
              <a:schemeClr val="bg2">
                <a:shade val="45000"/>
                <a:satMod val="135000"/>
              </a:schemeClr>
              <a:prstClr val="white"/>
            </a:duotone>
          </a:blip>
          <a:srcRect t="8706" b="1006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30FDC-06BE-BB2A-AEAB-539DAFB70D32}"/>
              </a:ext>
            </a:extLst>
          </p:cNvPr>
          <p:cNvSpPr>
            <a:spLocks noGrp="1"/>
          </p:cNvSpPr>
          <p:nvPr>
            <p:ph type="title"/>
          </p:nvPr>
        </p:nvSpPr>
        <p:spPr>
          <a:xfrm>
            <a:off x="838200" y="365125"/>
            <a:ext cx="10515600" cy="1325563"/>
          </a:xfrm>
        </p:spPr>
        <p:txBody>
          <a:bodyPr>
            <a:normAutofit/>
          </a:bodyPr>
          <a:lstStyle/>
          <a:p>
            <a:r>
              <a:rPr lang="en-US" dirty="0"/>
              <a:t>Why should you run DBs on EC2?</a:t>
            </a:r>
          </a:p>
        </p:txBody>
      </p:sp>
      <p:graphicFrame>
        <p:nvGraphicFramePr>
          <p:cNvPr id="5" name="Content Placeholder 2">
            <a:extLst>
              <a:ext uri="{FF2B5EF4-FFF2-40B4-BE49-F238E27FC236}">
                <a16:creationId xmlns:a16="http://schemas.microsoft.com/office/drawing/2014/main" id="{760353F4-FA8A-C944-E958-A1E18A55194E}"/>
              </a:ext>
            </a:extLst>
          </p:cNvPr>
          <p:cNvGraphicFramePr>
            <a:graphicFrameLocks noGrp="1"/>
          </p:cNvGraphicFramePr>
          <p:nvPr>
            <p:ph idx="1"/>
            <p:extLst>
              <p:ext uri="{D42A27DB-BD31-4B8C-83A1-F6EECF244321}">
                <p14:modId xmlns:p14="http://schemas.microsoft.com/office/powerpoint/2010/main" val="26760729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241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6BD9809-13D8-B765-C773-D506837B9E6E}"/>
              </a:ext>
            </a:extLst>
          </p:cNvPr>
          <p:cNvSpPr>
            <a:spLocks noGrp="1"/>
          </p:cNvSpPr>
          <p:nvPr>
            <p:ph type="title"/>
          </p:nvPr>
        </p:nvSpPr>
        <p:spPr>
          <a:xfrm>
            <a:off x="479394" y="1070800"/>
            <a:ext cx="3939688" cy="5583126"/>
          </a:xfrm>
        </p:spPr>
        <p:txBody>
          <a:bodyPr>
            <a:normAutofit/>
          </a:bodyPr>
          <a:lstStyle/>
          <a:p>
            <a:pPr algn="r"/>
            <a:r>
              <a:rPr lang="en-US" sz="5000" dirty="0"/>
              <a:t>Why shouldn't you run DBs on EC2?</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D710A0B-FBDD-549F-966B-2EF0B0AC45DC}"/>
              </a:ext>
            </a:extLst>
          </p:cNvPr>
          <p:cNvGraphicFramePr>
            <a:graphicFrameLocks noGrp="1"/>
          </p:cNvGraphicFramePr>
          <p:nvPr>
            <p:ph idx="1"/>
            <p:extLst>
              <p:ext uri="{D42A27DB-BD31-4B8C-83A1-F6EECF244321}">
                <p14:modId xmlns:p14="http://schemas.microsoft.com/office/powerpoint/2010/main" val="82560869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74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FD5A-227E-916C-22DB-1F7CEDF18797}"/>
              </a:ext>
            </a:extLst>
          </p:cNvPr>
          <p:cNvSpPr>
            <a:spLocks noGrp="1"/>
          </p:cNvSpPr>
          <p:nvPr>
            <p:ph type="title"/>
          </p:nvPr>
        </p:nvSpPr>
        <p:spPr>
          <a:xfrm>
            <a:off x="1032838" y="426352"/>
            <a:ext cx="9204758" cy="828290"/>
          </a:xfrm>
        </p:spPr>
        <p:txBody>
          <a:bodyPr anchor="b">
            <a:normAutofit/>
          </a:bodyPr>
          <a:lstStyle/>
          <a:p>
            <a:r>
              <a:rPr lang="en-US" sz="4000" dirty="0"/>
              <a:t>Relational Database Service (RDS)</a:t>
            </a:r>
          </a:p>
        </p:txBody>
      </p:sp>
      <p:pic>
        <p:nvPicPr>
          <p:cNvPr id="1026" name="Picture 2" descr="AWS Database - Vector stencils library | Aws Rds Replica Icon Png">
            <a:extLst>
              <a:ext uri="{FF2B5EF4-FFF2-40B4-BE49-F238E27FC236}">
                <a16:creationId xmlns:a16="http://schemas.microsoft.com/office/drawing/2014/main" id="{F6D69273-3B66-A7CA-8AF3-977B9EFA24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3699" y="1578382"/>
            <a:ext cx="2813293" cy="3244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7AE4E43-F8F0-69F6-FB0D-2046A79CF104}"/>
              </a:ext>
            </a:extLst>
          </p:cNvPr>
          <p:cNvSpPr>
            <a:spLocks noGrp="1"/>
          </p:cNvSpPr>
          <p:nvPr>
            <p:ph idx="1"/>
          </p:nvPr>
        </p:nvSpPr>
        <p:spPr>
          <a:xfrm>
            <a:off x="3446585" y="1735287"/>
            <a:ext cx="7916536" cy="4184866"/>
          </a:xfrm>
        </p:spPr>
        <p:txBody>
          <a:bodyPr anchor="t">
            <a:noAutofit/>
          </a:bodyPr>
          <a:lstStyle/>
          <a:p>
            <a:pPr marL="0" indent="0">
              <a:buNone/>
            </a:pPr>
            <a:r>
              <a:rPr lang="en-US" sz="2200" dirty="0"/>
              <a:t>• Amazon RDS (Relational Database Service) is a managed database service provided by AWS that simplifies the setup, operation, and scaling of relational databases in the cloud. It automates time-consuming tasks like hardware provisioning, database setup, patching, backups, and scaling, allowing you to focus on application development</a:t>
            </a:r>
          </a:p>
          <a:p>
            <a:pPr marL="0" indent="0">
              <a:buNone/>
            </a:pPr>
            <a:r>
              <a:rPr lang="en-US" sz="2200" dirty="0"/>
              <a:t>• Databases - MySQL, MariaDB, PostgreSQL, Oracle, Microsoft SQL</a:t>
            </a:r>
          </a:p>
          <a:p>
            <a:pPr marL="0" indent="0">
              <a:buNone/>
            </a:pPr>
            <a:r>
              <a:rPr lang="en-US" sz="2200" dirty="0"/>
              <a:t>• Amazon Aurora - This is so different from normal RDS, it is a separate product.</a:t>
            </a:r>
          </a:p>
        </p:txBody>
      </p:sp>
      <p:sp>
        <p:nvSpPr>
          <p:cNvPr id="1037" name="Rectangle 103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3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98CE-FE17-4308-92B8-7B7729A3FDAD}"/>
              </a:ext>
            </a:extLst>
          </p:cNvPr>
          <p:cNvSpPr>
            <a:spLocks noGrp="1"/>
          </p:cNvSpPr>
          <p:nvPr>
            <p:ph type="title"/>
          </p:nvPr>
        </p:nvSpPr>
        <p:spPr>
          <a:xfrm>
            <a:off x="1909763" y="681037"/>
            <a:ext cx="10515600" cy="888830"/>
          </a:xfrm>
        </p:spPr>
        <p:txBody>
          <a:bodyPr/>
          <a:lstStyle/>
          <a:p>
            <a:r>
              <a:rPr lang="en-US" dirty="0"/>
              <a:t>RDS Database Instance</a:t>
            </a:r>
          </a:p>
        </p:txBody>
      </p:sp>
      <p:sp>
        <p:nvSpPr>
          <p:cNvPr id="3" name="Content Placeholder 2">
            <a:extLst>
              <a:ext uri="{FF2B5EF4-FFF2-40B4-BE49-F238E27FC236}">
                <a16:creationId xmlns:a16="http://schemas.microsoft.com/office/drawing/2014/main" id="{5B68C36A-78B3-7EC1-9CB7-3DE635287262}"/>
              </a:ext>
            </a:extLst>
          </p:cNvPr>
          <p:cNvSpPr>
            <a:spLocks noGrp="1"/>
          </p:cNvSpPr>
          <p:nvPr>
            <p:ph idx="1"/>
          </p:nvPr>
        </p:nvSpPr>
        <p:spPr/>
        <p:txBody>
          <a:bodyPr>
            <a:normAutofit lnSpcReduction="10000"/>
          </a:bodyPr>
          <a:lstStyle/>
          <a:p>
            <a:r>
              <a:rPr lang="en-US" dirty="0"/>
              <a:t>Database connects with a CNAME. RDS uses standard database engines.</a:t>
            </a:r>
          </a:p>
          <a:p>
            <a:r>
              <a:rPr lang="en-US" dirty="0"/>
              <a:t>The database can be optimized for:db.m5 general, db.r5 memory, db.t3 burst.</a:t>
            </a:r>
          </a:p>
          <a:p>
            <a:r>
              <a:rPr lang="en-US" dirty="0"/>
              <a:t>When you provision an instance, you provision storage that is dedicated to that instance. This is EBS storage located in the same AZ. RDS is vulnerable to failures in that AZ.</a:t>
            </a:r>
          </a:p>
          <a:p>
            <a:r>
              <a:rPr lang="en-US" dirty="0"/>
              <a:t>The storage can be allocated with SSD or magnetic.</a:t>
            </a:r>
          </a:p>
          <a:p>
            <a:r>
              <a:rPr lang="en-US" dirty="0"/>
              <a:t>Billing is per instance and hourly rate for that compute. You are billed for storage allocated.</a:t>
            </a:r>
          </a:p>
        </p:txBody>
      </p:sp>
      <p:pic>
        <p:nvPicPr>
          <p:cNvPr id="2050" name="Picture 2" descr="AWS Database Icons Explained | Gliffy by Perforce">
            <a:extLst>
              <a:ext uri="{FF2B5EF4-FFF2-40B4-BE49-F238E27FC236}">
                <a16:creationId xmlns:a16="http://schemas.microsoft.com/office/drawing/2014/main" id="{ACF6F90B-505E-D167-F45E-D058F0A5D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29603"/>
            <a:ext cx="940264" cy="9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4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C4945B-3714-1360-4DC4-E6A202E9D6D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Migrating DB from EC2 to RDS</a:t>
            </a:r>
          </a:p>
        </p:txBody>
      </p:sp>
      <p:graphicFrame>
        <p:nvGraphicFramePr>
          <p:cNvPr id="5" name="Content Placeholder 2">
            <a:extLst>
              <a:ext uri="{FF2B5EF4-FFF2-40B4-BE49-F238E27FC236}">
                <a16:creationId xmlns:a16="http://schemas.microsoft.com/office/drawing/2014/main" id="{D2602D2A-74BE-5023-AD6A-9194669B8D98}"/>
              </a:ext>
            </a:extLst>
          </p:cNvPr>
          <p:cNvGraphicFramePr>
            <a:graphicFrameLocks noGrp="1"/>
          </p:cNvGraphicFramePr>
          <p:nvPr>
            <p:ph idx="1"/>
            <p:extLst>
              <p:ext uri="{D42A27DB-BD31-4B8C-83A1-F6EECF244321}">
                <p14:modId xmlns:p14="http://schemas.microsoft.com/office/powerpoint/2010/main" val="41809479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05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A87B7-CEE7-FC22-7F53-D9A89155C00E}"/>
              </a:ext>
            </a:extLst>
          </p:cNvPr>
          <p:cNvSpPr>
            <a:spLocks noGrp="1"/>
          </p:cNvSpPr>
          <p:nvPr>
            <p:ph type="title"/>
          </p:nvPr>
        </p:nvSpPr>
        <p:spPr>
          <a:xfrm>
            <a:off x="1043631" y="809898"/>
            <a:ext cx="9942716" cy="1554480"/>
          </a:xfrm>
        </p:spPr>
        <p:txBody>
          <a:bodyPr anchor="ctr">
            <a:normAutofit/>
          </a:bodyPr>
          <a:lstStyle/>
          <a:p>
            <a:r>
              <a:rPr lang="en-US" sz="4800"/>
              <a:t>RDS Multi AZ (High-Availability)</a:t>
            </a:r>
          </a:p>
        </p:txBody>
      </p:sp>
      <p:sp>
        <p:nvSpPr>
          <p:cNvPr id="3" name="Content Placeholder 2">
            <a:extLst>
              <a:ext uri="{FF2B5EF4-FFF2-40B4-BE49-F238E27FC236}">
                <a16:creationId xmlns:a16="http://schemas.microsoft.com/office/drawing/2014/main" id="{95AE767B-6150-31BC-03A0-04AE7C0536E8}"/>
              </a:ext>
            </a:extLst>
          </p:cNvPr>
          <p:cNvSpPr>
            <a:spLocks noGrp="1"/>
          </p:cNvSpPr>
          <p:nvPr>
            <p:ph idx="1"/>
          </p:nvPr>
        </p:nvSpPr>
        <p:spPr>
          <a:xfrm>
            <a:off x="1043631" y="2859441"/>
            <a:ext cx="9941319" cy="2713180"/>
          </a:xfrm>
        </p:spPr>
        <p:txBody>
          <a:bodyPr anchor="ctr">
            <a:normAutofit/>
          </a:bodyPr>
          <a:lstStyle/>
          <a:p>
            <a:pPr marL="0" indent="0">
              <a:buNone/>
            </a:pPr>
            <a:r>
              <a:rPr lang="en-US" sz="2400" dirty="0"/>
              <a:t>• RDS Access ONLY via database CNAME. The CNAME will point at the primary instance. You cannot access the standby replica for any reason via RDS.</a:t>
            </a:r>
          </a:p>
          <a:p>
            <a:pPr marL="0" indent="0">
              <a:buNone/>
            </a:pPr>
            <a:r>
              <a:rPr lang="en-US" sz="2400" dirty="0"/>
              <a:t>• The standby replica cannot be used for extra capacity.</a:t>
            </a:r>
          </a:p>
          <a:p>
            <a:pPr marL="0" indent="0">
              <a:buNone/>
            </a:pPr>
            <a:r>
              <a:rPr lang="en-US" sz="2400" dirty="0"/>
              <a:t>• Synchronous Replication.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414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415</TotalTime>
  <Words>850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Overview of Databases</vt:lpstr>
      <vt:lpstr>PowerPoint Presentation</vt:lpstr>
      <vt:lpstr>PowerPoint Presentation</vt:lpstr>
      <vt:lpstr>Why should you run DBs on EC2?</vt:lpstr>
      <vt:lpstr>Why shouldn't you run DBs on EC2?</vt:lpstr>
      <vt:lpstr>Relational Database Service (RDS)</vt:lpstr>
      <vt:lpstr>RDS Database Instance</vt:lpstr>
      <vt:lpstr>Migrating DB from EC2 to RDS</vt:lpstr>
      <vt:lpstr>RDS Multi AZ (High-Availability)</vt:lpstr>
      <vt:lpstr>Points to Remember</vt:lpstr>
      <vt:lpstr>RDS Backups</vt:lpstr>
      <vt:lpstr>Points to Remember</vt:lpstr>
      <vt:lpstr>RDS Read-Replicas</vt:lpstr>
      <vt:lpstr>RDS Read-Replicas -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32</cp:revision>
  <dcterms:created xsi:type="dcterms:W3CDTF">2024-11-18T11:03:26Z</dcterms:created>
  <dcterms:modified xsi:type="dcterms:W3CDTF">2024-11-19T10:37:46Z</dcterms:modified>
</cp:coreProperties>
</file>