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6B616-8986-DBDA-7E89-B5E31E0E8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5B250-B5D7-7313-BEC9-584620BA52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B6BD4-17BB-3A80-0005-130D511A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3F11-934D-4C37-A612-FF99CC0ACB3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31D5C-5821-1F81-30E3-2BFFED34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4F069-F96D-E880-9EEA-3B19ED42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BD7E-7079-4365-954C-45764D51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557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359C-EBF1-9E24-38CE-79B36AE3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E1034-82A5-9DD9-1FC0-F499EE5D6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DF506-F6CD-D558-B594-F6897993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3F11-934D-4C37-A612-FF99CC0ACB3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DFC9C-E3DE-9546-0E3A-DF7E63D9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52989-B636-0DF6-2880-6854F783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BD7E-7079-4365-954C-45764D51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22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4B71B-FFFE-084D-C9C0-8C091F5824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0AD24-C760-99E4-6FA4-7E186F082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9C14-F2EE-E840-BE5A-0A42B748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3F11-934D-4C37-A612-FF99CC0ACB3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FEB18-8BDD-8923-1BDA-4B6910FC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4259D-F349-9688-F67F-A3C79034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BD7E-7079-4365-954C-45764D51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5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AD798-A0E0-3D18-1FF0-B0E2593A7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A8024-F177-52ED-6663-CD17195CF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83FB4-2F4A-67C7-1272-B26BCA7F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3F11-934D-4C37-A612-FF99CC0ACB3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6AA37-21B8-B329-4241-EA89EE2E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8D915-A7BC-5627-BEA7-65468C4D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BD7E-7079-4365-954C-45764D51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9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CC63-193E-C766-060F-2FD1F652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669A0-B283-1F22-918F-2D0791C1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E474-D180-73DB-DA16-6A4B9B84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3F11-934D-4C37-A612-FF99CC0ACB3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7F81A-48FA-DBB1-D782-DF5251F6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430B0-3D15-34B5-8EC2-656649C5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BD7E-7079-4365-954C-45764D51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1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5DEBA-6239-AB5D-89BB-B5A1EEAC2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A5650-D677-2DC5-4571-1C048C2B8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3BCC5-AAE0-E182-4538-B64B8903A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3D6FD-60FE-30DB-F8FF-434F0D46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3F11-934D-4C37-A612-FF99CC0ACB3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ED5C7-D190-A9F3-65D4-4A84BC4B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218F5D-6B1B-B6D5-DD31-81A371C5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BD7E-7079-4365-954C-45764D51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8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D38A-43A8-D800-0610-FC85B2DE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8D866-F666-CEC2-306A-ACF0CE47F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83E8A-F1F4-D64C-2A0F-8EF77872A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EF49B-2B79-F134-1A82-3E90A9896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D9D29-43CE-9ADA-2063-9C41C1832D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76D1D-CF03-7E0B-6BF0-7256708B6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3F11-934D-4C37-A612-FF99CC0ACB3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AC31B8-E582-CC13-44F0-7F32A7E1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2A93B-E228-FB53-079E-7EC4D021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BD7E-7079-4365-954C-45764D51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90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7137-8B03-1B95-A6FE-4D07A218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2A0F1-CF46-8A28-86E7-1EE99E386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3F11-934D-4C37-A612-FF99CC0ACB3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DC1158-7F1B-AAAC-FBC6-DA01F752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D51E98-00BC-D373-9ED7-7016FD63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BD7E-7079-4365-954C-45764D51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01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2EC15-AFD6-0243-D716-763779F51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3F11-934D-4C37-A612-FF99CC0ACB3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2FD4B-D595-0B25-9C34-49514E7C2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1BDA9-58E6-E332-DAA0-70FB22591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BD7E-7079-4365-954C-45764D51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9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CCE6-08C4-51D8-0166-3B9E4E445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97EE5-A6F5-C808-1EC8-4A4E20FAB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5F0F6-67E7-8AA6-B406-75E3F998B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B8A84-F6D8-301F-046F-E05FCF6D4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3F11-934D-4C37-A612-FF99CC0ACB3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7979-C704-A9AE-9F59-14368E68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7E19F-F592-F141-3866-E094A861F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BD7E-7079-4365-954C-45764D51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5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EA7A-DAF9-A5E2-B5FB-53E406CC1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C9113E-22B4-5FA8-808D-578055C36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E4AF7-9616-4531-32CF-92F4CB8FB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6F412-6ED3-EDCE-90B2-9EB8C09F4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53F11-934D-4C37-A612-FF99CC0ACB3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23A01-C13A-9C5E-66B5-3BC2C515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30BF6-3D63-B595-2AFC-9BC12A81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BD7E-7079-4365-954C-45764D51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B4057-7FD3-7677-4920-956107E6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F849C-0C39-5902-A23D-C389F1F44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DFF93-1FA0-B189-C88D-88DCCE8FB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453F11-934D-4C37-A612-FF99CC0ACB37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34567-DDB3-00B3-9C4E-8199448C18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2E668-54E9-4B6E-FFE8-FBC20A0D3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77BD7E-7079-4365-954C-45764D515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8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0140C-C8B6-31C2-6418-C87BE110C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/>
              <a:t>Amazon Route 53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0D4EB-2815-8DB7-2646-857459B8A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r>
              <a:rPr lang="en-US" sz="2000"/>
              <a:t>Amazon Route 53 is a scalable and highly available Domain Name System (DNS) web service by AWS, which provides a reliable way to route end-user requests to internet applications. Its capabilities extend beyond basic DNS functionality, as it also supports domain registration and offers robust health-checking features. </a:t>
            </a:r>
          </a:p>
        </p:txBody>
      </p:sp>
      <p:pic>
        <p:nvPicPr>
          <p:cNvPr id="1026" name="Picture 2" descr="Cloud Icons | Amazon Route 53 64@5x">
            <a:extLst>
              <a:ext uri="{FF2B5EF4-FFF2-40B4-BE49-F238E27FC236}">
                <a16:creationId xmlns:a16="http://schemas.microsoft.com/office/drawing/2014/main" id="{F2EF8D09-7640-BD4C-5683-846BF3B53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0610" y="1071282"/>
            <a:ext cx="4737650" cy="473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8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6325-52B8-A419-E709-767E7E8C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766"/>
          </a:xfrm>
        </p:spPr>
        <p:txBody>
          <a:bodyPr/>
          <a:lstStyle/>
          <a:p>
            <a:r>
              <a:rPr lang="en-US" dirty="0"/>
              <a:t>Key Components and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35EC0-FDFC-1E38-69C3-F6A44F707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215"/>
            <a:ext cx="10515600" cy="47467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1. Domain Registration</a:t>
            </a:r>
            <a:r>
              <a:rPr lang="en-US" dirty="0"/>
              <a:t>:</a:t>
            </a:r>
          </a:p>
          <a:p>
            <a:r>
              <a:rPr lang="en-US" dirty="0"/>
              <a:t>Route 53 allows you to purchase, manage, and transfer domain names. AWS handles the domain registration and automatically configures DNS settings, simplifying setup.</a:t>
            </a:r>
          </a:p>
          <a:p>
            <a:r>
              <a:rPr lang="en-US" dirty="0"/>
              <a:t>Once registered, Route 53 can act as the DNS provider for the domain, allowing you to manage records.</a:t>
            </a:r>
          </a:p>
          <a:p>
            <a:pPr marL="0" indent="0">
              <a:buNone/>
            </a:pPr>
            <a:r>
              <a:rPr lang="en-US" b="1" dirty="0"/>
              <a:t>2. DNS Service</a:t>
            </a:r>
            <a:r>
              <a:rPr lang="en-US" dirty="0"/>
              <a:t>:</a:t>
            </a:r>
          </a:p>
          <a:p>
            <a:r>
              <a:rPr lang="en-US" b="1" dirty="0"/>
              <a:t>Authoritative DNS</a:t>
            </a:r>
            <a:r>
              <a:rPr lang="en-US" dirty="0"/>
              <a:t>: Route 53 functions as an authoritative DNS, providing mapping between domain names and IP addresses. It supports various DNS record types, including:</a:t>
            </a:r>
          </a:p>
          <a:p>
            <a:pPr lvl="1"/>
            <a:r>
              <a:rPr lang="en-US" b="1" dirty="0"/>
              <a:t>A (Address) Records</a:t>
            </a:r>
            <a:r>
              <a:rPr lang="en-US" dirty="0"/>
              <a:t>: Map domain names to IPv4 addresses.</a:t>
            </a:r>
          </a:p>
          <a:p>
            <a:pPr lvl="1"/>
            <a:r>
              <a:rPr lang="en-US" b="1" dirty="0"/>
              <a:t>AAAA Records</a:t>
            </a:r>
            <a:r>
              <a:rPr lang="en-US" dirty="0"/>
              <a:t>: Map domain names to IPv6 addresses.</a:t>
            </a:r>
          </a:p>
          <a:p>
            <a:pPr lvl="1"/>
            <a:r>
              <a:rPr lang="en-US" b="1" dirty="0"/>
              <a:t>CNAME (Canonical Name) Records</a:t>
            </a:r>
            <a:r>
              <a:rPr lang="en-US" dirty="0"/>
              <a:t>: Point one domain name to another.</a:t>
            </a:r>
          </a:p>
          <a:p>
            <a:pPr lvl="1"/>
            <a:r>
              <a:rPr lang="en-US" b="1" dirty="0"/>
              <a:t>MX (Mail Exchange) Records</a:t>
            </a:r>
            <a:r>
              <a:rPr lang="en-US" dirty="0"/>
              <a:t>: Specify email servers.</a:t>
            </a:r>
          </a:p>
          <a:p>
            <a:pPr lvl="1"/>
            <a:r>
              <a:rPr lang="en-US" b="1" dirty="0"/>
              <a:t>TXT (Text) Records</a:t>
            </a:r>
            <a:r>
              <a:rPr lang="en-US" dirty="0"/>
              <a:t>: Used for verification and security purposes (e.g., SPF records for email).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0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563C-FB82-6980-03FE-7ED2602F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9AA5-C6DE-0ECE-FD4C-A66087ADD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6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220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Amazon Route 53</vt:lpstr>
      <vt:lpstr>Key Components and Features</vt:lpstr>
      <vt:lpstr>DNS Service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-Ash</dc:creator>
  <cp:lastModifiedBy>-Ash</cp:lastModifiedBy>
  <cp:revision>7</cp:revision>
  <dcterms:created xsi:type="dcterms:W3CDTF">2024-11-11T10:11:44Z</dcterms:created>
  <dcterms:modified xsi:type="dcterms:W3CDTF">2024-11-12T09:21:40Z</dcterms:modified>
</cp:coreProperties>
</file>