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CF4C-77BE-1F6A-BA6A-231EC94D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AF93C-37E8-42BB-5D83-CD33E078D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8F6D-33A7-414B-A833-368350D1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943D-A0D9-6281-0EF5-3B270B1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E315-6CEB-BB33-FD6D-A6C3E365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9D40-17D4-61A2-ADBF-9E30AD2B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4C504-F22B-22C9-5690-6A39AF45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D79D-5D64-2FF2-DB84-A3D9BCA8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EC6F-B24F-29F6-14F1-DF287F57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FC1-AFAE-6FEB-A640-C43BC663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07CDD-BD68-2FB7-296A-E0C87E6DE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B4823-B57F-87AE-E31E-DBA9ADB8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1B44-2F7B-DF39-ADF5-8304C988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B033-A56D-2691-6722-BCD8EACB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54EF-F874-24EF-7CA0-6C0C2B3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39ED-E86D-77B7-2B90-81D0BAA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08E1-C386-2840-8B18-E45BF300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7A29-FB2A-FC08-2677-F6F4C315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59B3-220F-6349-7F32-579201CF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DB6-20CE-5004-BD5F-E231BFCC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31E-5E98-B3F8-688D-B2D9CA75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002E-335A-BD19-F3E3-BD36A9E2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C03B-4AB4-951D-866D-A99DA813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6063-B904-7821-1330-2721DB8F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92DF-906B-5CCA-C6AC-1947001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7F72-405F-1771-25A4-1268F377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5092-86D0-9B4A-816B-53862B1C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C87A-277B-EA2F-02F6-3F2AAE21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89B3-2A02-CA6E-03ED-460D530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A523-17A1-FEC4-A27A-FB9081F4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7BE38-CEE0-9982-F790-14FD232B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24A5-DB04-F490-CBC6-31E020C8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F740-A0EA-E172-F587-7F73EBBA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644B-093E-A4DC-8D06-537A518C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159F4-5888-46D2-5EF7-1874F1A34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9ADD2-1B43-2053-816A-1DE5C4DF7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391FD-F40E-624D-34BE-39CEB75E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9A3C7-A11A-E7D9-55A8-6DC12DF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880FB-C4A0-CDEC-4CB3-FA68FA3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AF82-C831-F762-4AD7-2DC9FB39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7ADAB-D3D2-2936-DFA7-9423356E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3A8F-162F-90E9-E463-6C320398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193E0-05FA-3923-42DA-6020F9DD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E95-CE57-483F-809F-0DF4621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3F298-69D7-3475-F92A-C544F361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C44D-D16D-F4D5-8020-88E22B76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D2D-7F81-3C36-86EE-7B224DBB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F116-C593-D87F-46A3-8AEC1EE3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37105-6BB5-2724-F4D2-DFEC8D9A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4603-5169-16D7-FDD7-EA7CE431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75AB-306D-1BB6-F2F2-C8074FAF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F8737-EF27-78F7-4B48-72F972F3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BFC6-168A-54BB-EF94-77AF7082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BB06E-7CDE-DA94-F60C-5022562E3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2C49-B23B-4146-EEE3-5672A22C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CDFCE-93BA-E7AD-FF4D-FF8C18E7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BB73-FE25-7066-C363-C4F96AC2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BBD5-7955-5BA0-D785-E5B8E0C9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89452-86DD-69E4-EEFF-59BD13B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A099-A55A-D4D2-7097-03CCF341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A29B-EA5C-1DE0-B539-61F6929C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D5F48-51F6-435B-A625-340303E617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EA69-EA89-3119-082E-E90D356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D266-C72E-E158-7850-93542F32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5DF8F-7B49-4EDB-BE45-601AFFCE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WS Auto Scaling Monitoring | Complete AWS Visibility">
            <a:extLst>
              <a:ext uri="{FF2B5EF4-FFF2-40B4-BE49-F238E27FC236}">
                <a16:creationId xmlns:a16="http://schemas.microsoft.com/office/drawing/2014/main" id="{77271ED7-E39C-6A80-DF3D-A959C441E4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012" y="643466"/>
            <a:ext cx="5566833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76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63FE-B183-B02F-E692-D976D4FB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25" y="349021"/>
            <a:ext cx="9770022" cy="885098"/>
          </a:xfrm>
        </p:spPr>
        <p:txBody>
          <a:bodyPr>
            <a:normAutofit/>
          </a:bodyPr>
          <a:lstStyle/>
          <a:p>
            <a:r>
              <a:rPr lang="en-US" dirty="0"/>
              <a:t>Auto Scaling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3AF8-13D0-D76C-A9ED-CDB2BA5B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6" y="1436820"/>
            <a:ext cx="8049718" cy="4945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• In real-life, the load on your websites and application can change</a:t>
            </a:r>
          </a:p>
          <a:p>
            <a:pPr marL="0" indent="0">
              <a:buNone/>
            </a:pPr>
            <a:r>
              <a:rPr lang="en-US" sz="2000" dirty="0"/>
              <a:t>• In the cloud, you can create and get rid of servers very quickly</a:t>
            </a:r>
          </a:p>
          <a:p>
            <a:pPr marL="0" indent="0">
              <a:buNone/>
            </a:pPr>
            <a:r>
              <a:rPr lang="en-US" sz="2000" dirty="0"/>
              <a:t>• The goal of an Auto Scaling Group (ASG) is to:</a:t>
            </a:r>
          </a:p>
          <a:p>
            <a:pPr marL="0" indent="0">
              <a:buNone/>
            </a:pPr>
            <a:r>
              <a:rPr lang="en-US" sz="2000" dirty="0"/>
              <a:t>• Scale out (add EC2 instances) to match an increased load</a:t>
            </a:r>
          </a:p>
          <a:p>
            <a:pPr marL="0" indent="0">
              <a:buNone/>
            </a:pPr>
            <a:r>
              <a:rPr lang="en-US" sz="2000" dirty="0"/>
              <a:t>• Scale in (remove EC2 instances) to match a decreased load</a:t>
            </a:r>
          </a:p>
          <a:p>
            <a:pPr marL="0" indent="0">
              <a:buNone/>
            </a:pPr>
            <a:r>
              <a:rPr lang="en-US" sz="2000" dirty="0"/>
              <a:t>• Ensure we have a minimum and a maximum number of</a:t>
            </a:r>
          </a:p>
          <a:p>
            <a:pPr marL="0" indent="0">
              <a:buNone/>
            </a:pPr>
            <a:r>
              <a:rPr lang="en-US" sz="2000" dirty="0"/>
              <a:t>EC2 instances running</a:t>
            </a:r>
          </a:p>
          <a:p>
            <a:pPr marL="0" indent="0">
              <a:buNone/>
            </a:pPr>
            <a:r>
              <a:rPr lang="en-US" sz="2000" dirty="0"/>
              <a:t>• Automatically register new instances to a load balancer</a:t>
            </a:r>
          </a:p>
          <a:p>
            <a:pPr marL="0" indent="0">
              <a:buNone/>
            </a:pPr>
            <a:r>
              <a:rPr lang="en-US" sz="2000" dirty="0"/>
              <a:t>• Re-create an EC2 instance in case a previous one is terminated (ex:</a:t>
            </a:r>
          </a:p>
          <a:p>
            <a:pPr marL="0" indent="0">
              <a:buNone/>
            </a:pPr>
            <a:r>
              <a:rPr lang="en-US" sz="2000" dirty="0"/>
              <a:t>if unhealthy)</a:t>
            </a:r>
          </a:p>
          <a:p>
            <a:pPr marL="0" indent="0">
              <a:buNone/>
            </a:pPr>
            <a:r>
              <a:rPr lang="en-US" sz="2000" dirty="0"/>
              <a:t>• ASG are free (you only pay for the underlying EC2 instances)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AWS · Diagrams">
            <a:extLst>
              <a:ext uri="{FF2B5EF4-FFF2-40B4-BE49-F238E27FC236}">
                <a16:creationId xmlns:a16="http://schemas.microsoft.com/office/drawing/2014/main" id="{62464989-094C-D163-11F4-B7DA57E8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6560" y="2303008"/>
            <a:ext cx="3482910" cy="34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5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BD54D-60D1-5526-8DFD-DE05367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 Scaling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9F6C5-A75B-FECA-C931-6F5B1DC9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855E-90C2-B6D4-CDBB-4F7CBB9B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23" y="395105"/>
            <a:ext cx="10515600" cy="1325563"/>
          </a:xfrm>
        </p:spPr>
        <p:txBody>
          <a:bodyPr/>
          <a:lstStyle/>
          <a:p>
            <a:r>
              <a:rPr lang="en-US" dirty="0"/>
              <a:t>ASG With Load Balancer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2B6BE-4A8D-7A14-5151-112D7ADD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877" y="1825625"/>
            <a:ext cx="8512245" cy="4351338"/>
          </a:xfrm>
        </p:spPr>
      </p:pic>
    </p:spTree>
    <p:extLst>
      <p:ext uri="{BB962C8B-B14F-4D97-AF65-F5344CB8AC3E}">
        <p14:creationId xmlns:p14="http://schemas.microsoft.com/office/powerpoint/2010/main" val="195242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2FA1-59B0-71D5-3C06-9C1BFDFB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383A-EA2A-93D5-BDF3-D1CDB7A9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A Launch Template older "Launch Configurations" are deprecated</a:t>
            </a:r>
          </a:p>
          <a:p>
            <a:pPr marL="0" indent="0">
              <a:buNone/>
            </a:pPr>
            <a:r>
              <a:rPr lang="en-US" dirty="0"/>
              <a:t>• AMI + Instance Type</a:t>
            </a:r>
          </a:p>
          <a:p>
            <a:pPr marL="0" indent="0">
              <a:buNone/>
            </a:pPr>
            <a:r>
              <a:rPr lang="en-US" dirty="0"/>
              <a:t>• EC2 User Data</a:t>
            </a:r>
          </a:p>
          <a:p>
            <a:pPr marL="0" indent="0">
              <a:buNone/>
            </a:pPr>
            <a:r>
              <a:rPr lang="en-US" dirty="0"/>
              <a:t>• EBS Volumes</a:t>
            </a:r>
          </a:p>
          <a:p>
            <a:pPr marL="0" indent="0">
              <a:buNone/>
            </a:pPr>
            <a:r>
              <a:rPr lang="en-US" dirty="0"/>
              <a:t>• Security Groups</a:t>
            </a:r>
          </a:p>
          <a:p>
            <a:pPr marL="0" indent="0">
              <a:buNone/>
            </a:pPr>
            <a:r>
              <a:rPr lang="en-US" dirty="0"/>
              <a:t>• SSH Key Pair</a:t>
            </a:r>
          </a:p>
          <a:p>
            <a:pPr marL="0" indent="0">
              <a:buNone/>
            </a:pPr>
            <a:r>
              <a:rPr lang="en-US" dirty="0"/>
              <a:t>• IAM Roles for your EC2 Instances</a:t>
            </a:r>
          </a:p>
          <a:p>
            <a:pPr marL="0" indent="0">
              <a:buNone/>
            </a:pPr>
            <a:r>
              <a:rPr lang="en-US" dirty="0"/>
              <a:t>• Network + Subnets Information</a:t>
            </a:r>
          </a:p>
          <a:p>
            <a:pPr marL="0" indent="0">
              <a:buNone/>
            </a:pPr>
            <a:r>
              <a:rPr lang="en-US" dirty="0"/>
              <a:t>• Load Balancer Information</a:t>
            </a:r>
          </a:p>
          <a:p>
            <a:pPr marL="0" indent="0">
              <a:buNone/>
            </a:pPr>
            <a:r>
              <a:rPr lang="en-US" dirty="0"/>
              <a:t>• Min Size / Max Size / Initial Capacity</a:t>
            </a:r>
          </a:p>
          <a:p>
            <a:pPr marL="0" indent="0">
              <a:buNone/>
            </a:pPr>
            <a:r>
              <a:rPr lang="en-US" dirty="0"/>
              <a:t>• Scaling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7BB39-3209-070B-55F6-57425D58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4" y="2523958"/>
            <a:ext cx="2779426" cy="31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F8CE2-F408-8DFD-9865-01D8BE24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Auto Scaling - CloudWatch Alarms &amp;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1AB9-F4E0-E7C7-AD42-2EB72084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• It is possible to scale an ASG</a:t>
            </a:r>
          </a:p>
          <a:p>
            <a:pPr marL="0" indent="0">
              <a:buNone/>
            </a:pPr>
            <a:r>
              <a:rPr lang="en-US" sz="2000" dirty="0"/>
              <a:t>based on CloudWatch alarms</a:t>
            </a:r>
          </a:p>
          <a:p>
            <a:pPr marL="0" indent="0">
              <a:buNone/>
            </a:pPr>
            <a:r>
              <a:rPr lang="en-US" sz="2000" dirty="0"/>
              <a:t>• An alarm monitors a metric (such</a:t>
            </a:r>
          </a:p>
          <a:p>
            <a:pPr marL="0" indent="0">
              <a:buNone/>
            </a:pPr>
            <a:r>
              <a:rPr lang="en-US" sz="2000" dirty="0"/>
              <a:t>as Average CPU, or a custom metric)</a:t>
            </a:r>
          </a:p>
          <a:p>
            <a:pPr marL="0" indent="0">
              <a:buNone/>
            </a:pPr>
            <a:r>
              <a:rPr lang="en-US" sz="2000" dirty="0"/>
              <a:t>• Metrics such as Average CPU are</a:t>
            </a:r>
          </a:p>
          <a:p>
            <a:pPr marL="0" indent="0">
              <a:buNone/>
            </a:pPr>
            <a:r>
              <a:rPr lang="en-US" sz="2000" dirty="0"/>
              <a:t>computed for the overall ASG instances</a:t>
            </a:r>
          </a:p>
          <a:p>
            <a:pPr marL="0" indent="0">
              <a:buNone/>
            </a:pPr>
            <a:r>
              <a:rPr lang="en-US" sz="2000" dirty="0"/>
              <a:t>• Based on the alarm:</a:t>
            </a:r>
          </a:p>
          <a:p>
            <a:pPr marL="0" indent="0">
              <a:buNone/>
            </a:pPr>
            <a:r>
              <a:rPr lang="en-US" sz="2000" dirty="0"/>
              <a:t>• We can create scale-out policies</a:t>
            </a:r>
          </a:p>
          <a:p>
            <a:pPr marL="0" indent="0">
              <a:buNone/>
            </a:pPr>
            <a:r>
              <a:rPr lang="en-US" sz="2000" dirty="0"/>
              <a:t>(increase the number of instances)</a:t>
            </a:r>
          </a:p>
          <a:p>
            <a:pPr marL="0" indent="0">
              <a:buNone/>
            </a:pPr>
            <a:r>
              <a:rPr lang="en-US" sz="2000" dirty="0"/>
              <a:t>• We can create scale-in policies</a:t>
            </a:r>
          </a:p>
          <a:p>
            <a:pPr marL="0" indent="0">
              <a:buNone/>
            </a:pPr>
            <a:r>
              <a:rPr lang="en-US" sz="2000" dirty="0"/>
              <a:t>decrease the number of instances)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6E4F-DE45-0009-71F7-A21E22C7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236855"/>
            <a:ext cx="4788505" cy="16520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Auto Scaling Group</vt:lpstr>
      <vt:lpstr>Auto Scaling Group</vt:lpstr>
      <vt:lpstr>ASG With Load Balancer</vt:lpstr>
      <vt:lpstr>Auto Scaling Group Attributes</vt:lpstr>
      <vt:lpstr>Auto Scaling - CloudWatch Alarms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Jetking</dc:creator>
  <cp:lastModifiedBy>ashaashi1607@gmail.com</cp:lastModifiedBy>
  <cp:revision>3</cp:revision>
  <dcterms:created xsi:type="dcterms:W3CDTF">2024-11-06T03:49:28Z</dcterms:created>
  <dcterms:modified xsi:type="dcterms:W3CDTF">2025-01-31T04:54:02Z</dcterms:modified>
</cp:coreProperties>
</file>