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3DD0"/>
    <a:srgbClr val="9B6BF2"/>
    <a:srgbClr val="E9943A"/>
    <a:srgbClr val="E45F3C"/>
    <a:srgbClr val="E33D6F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170232A-9D64-45DC-95B8-CAD577F0FD4B}" type="datetimeFigureOut">
              <a:rPr lang="en-CA" smtClean="0"/>
              <a:t>2024-12-16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1DF432A-F2F5-488A-865C-2912151B5C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803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232A-9D64-45DC-95B8-CAD577F0FD4B}" type="datetimeFigureOut">
              <a:rPr lang="en-CA" smtClean="0"/>
              <a:t>2024-12-16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432A-F2F5-488A-865C-2912151B5C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017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232A-9D64-45DC-95B8-CAD577F0FD4B}" type="datetimeFigureOut">
              <a:rPr lang="en-CA" smtClean="0"/>
              <a:t>2024-12-16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432A-F2F5-488A-865C-2912151B5C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9311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232A-9D64-45DC-95B8-CAD577F0FD4B}" type="datetimeFigureOut">
              <a:rPr lang="en-CA" smtClean="0"/>
              <a:t>2024-12-16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432A-F2F5-488A-865C-2912151B5C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834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232A-9D64-45DC-95B8-CAD577F0FD4B}" type="datetimeFigureOut">
              <a:rPr lang="en-CA" smtClean="0"/>
              <a:t>2024-12-16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432A-F2F5-488A-865C-2912151B5C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7035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232A-9D64-45DC-95B8-CAD577F0FD4B}" type="datetimeFigureOut">
              <a:rPr lang="en-CA" smtClean="0"/>
              <a:t>2024-12-16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432A-F2F5-488A-865C-2912151B5C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6287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232A-9D64-45DC-95B8-CAD577F0FD4B}" type="datetimeFigureOut">
              <a:rPr lang="en-CA" smtClean="0"/>
              <a:t>2024-12-16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432A-F2F5-488A-865C-2912151B5C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1879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170232A-9D64-45DC-95B8-CAD577F0FD4B}" type="datetimeFigureOut">
              <a:rPr lang="en-CA" smtClean="0"/>
              <a:t>2024-12-16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432A-F2F5-488A-865C-2912151B5C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1312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170232A-9D64-45DC-95B8-CAD577F0FD4B}" type="datetimeFigureOut">
              <a:rPr lang="en-CA" smtClean="0"/>
              <a:t>2024-12-16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432A-F2F5-488A-865C-2912151B5C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273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232A-9D64-45DC-95B8-CAD577F0FD4B}" type="datetimeFigureOut">
              <a:rPr lang="en-CA" smtClean="0"/>
              <a:t>2024-12-16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432A-F2F5-488A-865C-2912151B5C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256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232A-9D64-45DC-95B8-CAD577F0FD4B}" type="datetimeFigureOut">
              <a:rPr lang="en-CA" smtClean="0"/>
              <a:t>2024-12-16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432A-F2F5-488A-865C-2912151B5C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130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232A-9D64-45DC-95B8-CAD577F0FD4B}" type="datetimeFigureOut">
              <a:rPr lang="en-CA" smtClean="0"/>
              <a:t>2024-12-16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432A-F2F5-488A-865C-2912151B5C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78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232A-9D64-45DC-95B8-CAD577F0FD4B}" type="datetimeFigureOut">
              <a:rPr lang="en-CA" smtClean="0"/>
              <a:t>2024-12-16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432A-F2F5-488A-865C-2912151B5C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98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232A-9D64-45DC-95B8-CAD577F0FD4B}" type="datetimeFigureOut">
              <a:rPr lang="en-CA" smtClean="0"/>
              <a:t>2024-12-16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432A-F2F5-488A-865C-2912151B5C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690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232A-9D64-45DC-95B8-CAD577F0FD4B}" type="datetimeFigureOut">
              <a:rPr lang="en-CA" smtClean="0"/>
              <a:t>2024-12-16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432A-F2F5-488A-865C-2912151B5C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096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232A-9D64-45DC-95B8-CAD577F0FD4B}" type="datetimeFigureOut">
              <a:rPr lang="en-CA" smtClean="0"/>
              <a:t>2024-12-16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432A-F2F5-488A-865C-2912151B5C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20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232A-9D64-45DC-95B8-CAD577F0FD4B}" type="datetimeFigureOut">
              <a:rPr lang="en-CA" smtClean="0"/>
              <a:t>2024-12-16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432A-F2F5-488A-865C-2912151B5C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372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170232A-9D64-45DC-95B8-CAD577F0FD4B}" type="datetimeFigureOut">
              <a:rPr lang="en-CA" smtClean="0"/>
              <a:t>2024-12-16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1DF432A-F2F5-488A-865C-2912151B5C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501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EADFF4-C99E-A78E-6F9D-EFAC7287F44B}"/>
              </a:ext>
            </a:extLst>
          </p:cNvPr>
          <p:cNvSpPr/>
          <p:nvPr/>
        </p:nvSpPr>
        <p:spPr>
          <a:xfrm>
            <a:off x="0" y="-1"/>
            <a:ext cx="12192000" cy="67120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1EA6A9-C34C-A23B-B6E2-9969A42AC71F}"/>
              </a:ext>
            </a:extLst>
          </p:cNvPr>
          <p:cNvSpPr/>
          <p:nvPr/>
        </p:nvSpPr>
        <p:spPr>
          <a:xfrm>
            <a:off x="0" y="671208"/>
            <a:ext cx="1219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ADC90F-E4AD-3ADB-DD78-C3DCB85F4097}"/>
              </a:ext>
            </a:extLst>
          </p:cNvPr>
          <p:cNvSpPr/>
          <p:nvPr/>
        </p:nvSpPr>
        <p:spPr>
          <a:xfrm>
            <a:off x="0" y="716928"/>
            <a:ext cx="1219200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0E68C8-10A7-EBD1-9468-E761C3EA66C8}"/>
              </a:ext>
            </a:extLst>
          </p:cNvPr>
          <p:cNvSpPr/>
          <p:nvPr/>
        </p:nvSpPr>
        <p:spPr>
          <a:xfrm>
            <a:off x="0" y="6653719"/>
            <a:ext cx="12192000" cy="2924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7C8C8A-2C8B-405E-0F6B-A7CD49A83F14}"/>
              </a:ext>
            </a:extLst>
          </p:cNvPr>
          <p:cNvSpPr txBox="1"/>
          <p:nvPr/>
        </p:nvSpPr>
        <p:spPr>
          <a:xfrm>
            <a:off x="223736" y="121993"/>
            <a:ext cx="3659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Movie Database Report:  </a:t>
            </a:r>
            <a:r>
              <a:rPr lang="en-CA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93BF9D-E6F7-72BD-1DA2-354FCC0DF61E}"/>
              </a:ext>
            </a:extLst>
          </p:cNvPr>
          <p:cNvSpPr txBox="1"/>
          <p:nvPr/>
        </p:nvSpPr>
        <p:spPr>
          <a:xfrm>
            <a:off x="9455286" y="6638419"/>
            <a:ext cx="2826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bg1">
                    <a:lumMod val="85000"/>
                  </a:schemeClr>
                </a:solidFill>
              </a:rPr>
              <a:t>Designed by Ashutosh Pandey</a:t>
            </a:r>
          </a:p>
        </p:txBody>
      </p: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E3671B5-A5A0-4949-ACE3-A364C32F8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733" y="83734"/>
            <a:ext cx="868280" cy="6560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53749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42930E-537D-4099-F37B-63FA75F52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F07F74-DCCE-CA02-CE96-1CCB33BA4B97}"/>
              </a:ext>
            </a:extLst>
          </p:cNvPr>
          <p:cNvSpPr/>
          <p:nvPr/>
        </p:nvSpPr>
        <p:spPr>
          <a:xfrm>
            <a:off x="0" y="-1"/>
            <a:ext cx="12192000" cy="67120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B26857-EB40-81CA-7AB2-F699EF3C62B1}"/>
              </a:ext>
            </a:extLst>
          </p:cNvPr>
          <p:cNvSpPr/>
          <p:nvPr/>
        </p:nvSpPr>
        <p:spPr>
          <a:xfrm>
            <a:off x="0" y="671208"/>
            <a:ext cx="1219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B342AB-AB9D-8C3D-47E2-9E87418FE687}"/>
              </a:ext>
            </a:extLst>
          </p:cNvPr>
          <p:cNvSpPr/>
          <p:nvPr/>
        </p:nvSpPr>
        <p:spPr>
          <a:xfrm>
            <a:off x="0" y="716928"/>
            <a:ext cx="1219200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C589C5-3E4F-D0AF-E3FC-D0B1B91D601F}"/>
              </a:ext>
            </a:extLst>
          </p:cNvPr>
          <p:cNvSpPr/>
          <p:nvPr/>
        </p:nvSpPr>
        <p:spPr>
          <a:xfrm>
            <a:off x="0" y="6653719"/>
            <a:ext cx="12192000" cy="2924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B2E39F-B7F6-FB0F-C909-EE2962981D82}"/>
              </a:ext>
            </a:extLst>
          </p:cNvPr>
          <p:cNvSpPr txBox="1"/>
          <p:nvPr/>
        </p:nvSpPr>
        <p:spPr>
          <a:xfrm>
            <a:off x="223736" y="121993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Movie Database Report:  </a:t>
            </a:r>
            <a:r>
              <a:rPr lang="en-CA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400939-7D98-82B2-FBE7-45703BB85249}"/>
              </a:ext>
            </a:extLst>
          </p:cNvPr>
          <p:cNvSpPr txBox="1"/>
          <p:nvPr/>
        </p:nvSpPr>
        <p:spPr>
          <a:xfrm>
            <a:off x="9455286" y="6638419"/>
            <a:ext cx="2826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bg1">
                    <a:lumMod val="85000"/>
                  </a:schemeClr>
                </a:solidFill>
              </a:rPr>
              <a:t>Designed by Ashutosh Pandey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55F4E22-5796-EEB3-107D-06D7A2A5C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733" y="83734"/>
            <a:ext cx="868280" cy="6560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93383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7EB3E9-4F16-DE0A-578D-D626CF4A8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CC60C5-D712-3C59-7DDF-1DE5992CD7B0}"/>
              </a:ext>
            </a:extLst>
          </p:cNvPr>
          <p:cNvSpPr/>
          <p:nvPr/>
        </p:nvSpPr>
        <p:spPr>
          <a:xfrm>
            <a:off x="0" y="-1"/>
            <a:ext cx="12192000" cy="67120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13A64A-CA81-A19B-E709-262EDDACE5F1}"/>
              </a:ext>
            </a:extLst>
          </p:cNvPr>
          <p:cNvSpPr/>
          <p:nvPr/>
        </p:nvSpPr>
        <p:spPr>
          <a:xfrm>
            <a:off x="0" y="671208"/>
            <a:ext cx="1219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E4C1C1-303A-29CA-E97B-DA407EFE6856}"/>
              </a:ext>
            </a:extLst>
          </p:cNvPr>
          <p:cNvSpPr/>
          <p:nvPr/>
        </p:nvSpPr>
        <p:spPr>
          <a:xfrm>
            <a:off x="0" y="716928"/>
            <a:ext cx="1219200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BC2682-C782-DB02-DDBF-F25CAEE26403}"/>
              </a:ext>
            </a:extLst>
          </p:cNvPr>
          <p:cNvSpPr/>
          <p:nvPr/>
        </p:nvSpPr>
        <p:spPr>
          <a:xfrm>
            <a:off x="0" y="6653719"/>
            <a:ext cx="12192000" cy="2924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2FD17-C8D3-0A56-1C47-40241914C2A5}"/>
              </a:ext>
            </a:extLst>
          </p:cNvPr>
          <p:cNvSpPr txBox="1"/>
          <p:nvPr/>
        </p:nvSpPr>
        <p:spPr>
          <a:xfrm>
            <a:off x="223736" y="121993"/>
            <a:ext cx="3496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Movie Database Report:  </a:t>
            </a:r>
            <a:r>
              <a:rPr lang="en-CA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8B8AC0-F34A-7996-2810-F297DF5E49CE}"/>
              </a:ext>
            </a:extLst>
          </p:cNvPr>
          <p:cNvSpPr txBox="1"/>
          <p:nvPr/>
        </p:nvSpPr>
        <p:spPr>
          <a:xfrm>
            <a:off x="9455286" y="6638419"/>
            <a:ext cx="2826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bg1">
                    <a:lumMod val="85000"/>
                  </a:schemeClr>
                </a:solidFill>
              </a:rPr>
              <a:t>Designed by Ashutosh Pandey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1E46213-BEC2-AF5B-F1A1-AE7ED10D2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733" y="83734"/>
            <a:ext cx="868280" cy="6560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5133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F6CB28-DE75-0089-C495-7DFAAFD4C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0702E7-C8B5-C288-89D7-98A249630A1D}"/>
              </a:ext>
            </a:extLst>
          </p:cNvPr>
          <p:cNvSpPr/>
          <p:nvPr/>
        </p:nvSpPr>
        <p:spPr>
          <a:xfrm>
            <a:off x="0" y="-1"/>
            <a:ext cx="12192000" cy="67120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A19157-6A2F-54B9-0921-7AA2D07C8EA7}"/>
              </a:ext>
            </a:extLst>
          </p:cNvPr>
          <p:cNvSpPr/>
          <p:nvPr/>
        </p:nvSpPr>
        <p:spPr>
          <a:xfrm>
            <a:off x="0" y="671208"/>
            <a:ext cx="1219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187F93-3B33-B3C8-1780-ABF2C82AFBF4}"/>
              </a:ext>
            </a:extLst>
          </p:cNvPr>
          <p:cNvSpPr/>
          <p:nvPr/>
        </p:nvSpPr>
        <p:spPr>
          <a:xfrm>
            <a:off x="0" y="716928"/>
            <a:ext cx="1219200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8C8564-33DB-D595-7B3D-DB74E2BD9C33}"/>
              </a:ext>
            </a:extLst>
          </p:cNvPr>
          <p:cNvSpPr/>
          <p:nvPr/>
        </p:nvSpPr>
        <p:spPr>
          <a:xfrm>
            <a:off x="0" y="6653719"/>
            <a:ext cx="12192000" cy="2924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8F7030-75A9-2379-7CA8-042FDAFD97B0}"/>
              </a:ext>
            </a:extLst>
          </p:cNvPr>
          <p:cNvSpPr txBox="1"/>
          <p:nvPr/>
        </p:nvSpPr>
        <p:spPr>
          <a:xfrm>
            <a:off x="223736" y="121993"/>
            <a:ext cx="3225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Movie Database Report:  </a:t>
            </a:r>
            <a:r>
              <a:rPr lang="en-CA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EE643B-032C-1DA8-8842-5D9459359F02}"/>
              </a:ext>
            </a:extLst>
          </p:cNvPr>
          <p:cNvSpPr txBox="1"/>
          <p:nvPr/>
        </p:nvSpPr>
        <p:spPr>
          <a:xfrm>
            <a:off x="9455286" y="6638419"/>
            <a:ext cx="2826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bg1">
                    <a:lumMod val="85000"/>
                  </a:schemeClr>
                </a:solidFill>
              </a:rPr>
              <a:t>Designed by Ashutosh Pandey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754770C-5854-13D5-0F58-3C1C275BD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733" y="83734"/>
            <a:ext cx="868280" cy="6560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02136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E75EDE-701A-2DC0-7F66-4D0E838C2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9914D5-D899-7C16-1E6D-BC53B6E852EE}"/>
              </a:ext>
            </a:extLst>
          </p:cNvPr>
          <p:cNvSpPr/>
          <p:nvPr/>
        </p:nvSpPr>
        <p:spPr>
          <a:xfrm>
            <a:off x="0" y="-1"/>
            <a:ext cx="12192000" cy="67120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4BC02C-AA1E-5010-0A2F-B58CD52B3210}"/>
              </a:ext>
            </a:extLst>
          </p:cNvPr>
          <p:cNvSpPr/>
          <p:nvPr/>
        </p:nvSpPr>
        <p:spPr>
          <a:xfrm>
            <a:off x="0" y="671208"/>
            <a:ext cx="1219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FFAE9D-F437-60A4-1549-3308A74E5F7D}"/>
              </a:ext>
            </a:extLst>
          </p:cNvPr>
          <p:cNvSpPr/>
          <p:nvPr/>
        </p:nvSpPr>
        <p:spPr>
          <a:xfrm>
            <a:off x="0" y="716928"/>
            <a:ext cx="1219200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F72DC6-66B3-D652-2BF6-869F9FC9EDC7}"/>
              </a:ext>
            </a:extLst>
          </p:cNvPr>
          <p:cNvSpPr/>
          <p:nvPr/>
        </p:nvSpPr>
        <p:spPr>
          <a:xfrm>
            <a:off x="0" y="6653719"/>
            <a:ext cx="12192000" cy="2924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33E32F-C6F7-049F-3B2B-3A915D3AEB7A}"/>
              </a:ext>
            </a:extLst>
          </p:cNvPr>
          <p:cNvSpPr txBox="1"/>
          <p:nvPr/>
        </p:nvSpPr>
        <p:spPr>
          <a:xfrm>
            <a:off x="223736" y="121993"/>
            <a:ext cx="3204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Movie Database Report:  </a:t>
            </a:r>
            <a:r>
              <a:rPr lang="en-CA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F17FC3-D6E3-B155-8239-7133E88AB7EF}"/>
              </a:ext>
            </a:extLst>
          </p:cNvPr>
          <p:cNvSpPr txBox="1"/>
          <p:nvPr/>
        </p:nvSpPr>
        <p:spPr>
          <a:xfrm>
            <a:off x="9455286" y="6638419"/>
            <a:ext cx="2826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bg1">
                    <a:lumMod val="85000"/>
                  </a:schemeClr>
                </a:solidFill>
              </a:rPr>
              <a:t>Designed by Ashutosh Pandey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9A16D93-AC7F-413E-FDB0-4787F6E6D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733" y="83734"/>
            <a:ext cx="868280" cy="6560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5621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4790E6-682A-9156-B91C-1B84A413C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49C370-1919-3195-E611-AB5B39E89039}"/>
              </a:ext>
            </a:extLst>
          </p:cNvPr>
          <p:cNvSpPr/>
          <p:nvPr/>
        </p:nvSpPr>
        <p:spPr>
          <a:xfrm>
            <a:off x="0" y="-1"/>
            <a:ext cx="12192000" cy="67120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54EE79-39FC-84C1-9E94-A84C802B6C9D}"/>
              </a:ext>
            </a:extLst>
          </p:cNvPr>
          <p:cNvSpPr/>
          <p:nvPr/>
        </p:nvSpPr>
        <p:spPr>
          <a:xfrm>
            <a:off x="0" y="671208"/>
            <a:ext cx="1219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F37006-4DD8-9762-6667-125A6C662CE5}"/>
              </a:ext>
            </a:extLst>
          </p:cNvPr>
          <p:cNvSpPr/>
          <p:nvPr/>
        </p:nvSpPr>
        <p:spPr>
          <a:xfrm>
            <a:off x="0" y="716928"/>
            <a:ext cx="1219200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C0E68A-BCD6-7894-3077-B11CAE0A1C52}"/>
              </a:ext>
            </a:extLst>
          </p:cNvPr>
          <p:cNvSpPr/>
          <p:nvPr/>
        </p:nvSpPr>
        <p:spPr>
          <a:xfrm>
            <a:off x="0" y="6653719"/>
            <a:ext cx="12192000" cy="2924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E346FD-6F9A-A54C-E46D-4F598CC30C23}"/>
              </a:ext>
            </a:extLst>
          </p:cNvPr>
          <p:cNvSpPr txBox="1"/>
          <p:nvPr/>
        </p:nvSpPr>
        <p:spPr>
          <a:xfrm>
            <a:off x="223736" y="121993"/>
            <a:ext cx="3597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Movie Database Report:  </a:t>
            </a:r>
            <a:r>
              <a:rPr lang="en-CA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09D6EE-110A-E415-156E-9F7039BBD44B}"/>
              </a:ext>
            </a:extLst>
          </p:cNvPr>
          <p:cNvSpPr txBox="1"/>
          <p:nvPr/>
        </p:nvSpPr>
        <p:spPr>
          <a:xfrm>
            <a:off x="9455286" y="6638419"/>
            <a:ext cx="2826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bg1">
                    <a:lumMod val="85000"/>
                  </a:schemeClr>
                </a:solidFill>
              </a:rPr>
              <a:t>Designed by Ashutosh Pandey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55C0D0B-7428-1FDA-56DE-3198CD509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733" y="83734"/>
            <a:ext cx="868280" cy="6560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905135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CC644B-F71E-B914-22C3-37A1A71F5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3E51C2-5F1C-2DC3-7161-E65B54A1CEE4}"/>
              </a:ext>
            </a:extLst>
          </p:cNvPr>
          <p:cNvSpPr/>
          <p:nvPr/>
        </p:nvSpPr>
        <p:spPr>
          <a:xfrm>
            <a:off x="0" y="-1"/>
            <a:ext cx="12192000" cy="67120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78F0CE-E24D-67B9-2172-8D5CB5F523D8}"/>
              </a:ext>
            </a:extLst>
          </p:cNvPr>
          <p:cNvSpPr/>
          <p:nvPr/>
        </p:nvSpPr>
        <p:spPr>
          <a:xfrm>
            <a:off x="0" y="671208"/>
            <a:ext cx="1219200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A7CBE2-F8D5-7EE2-CCEA-CE4AA65B4BE7}"/>
              </a:ext>
            </a:extLst>
          </p:cNvPr>
          <p:cNvSpPr/>
          <p:nvPr/>
        </p:nvSpPr>
        <p:spPr>
          <a:xfrm>
            <a:off x="0" y="716928"/>
            <a:ext cx="1219200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FE338D-B424-C335-024A-CB39F946B210}"/>
              </a:ext>
            </a:extLst>
          </p:cNvPr>
          <p:cNvSpPr/>
          <p:nvPr/>
        </p:nvSpPr>
        <p:spPr>
          <a:xfrm>
            <a:off x="0" y="6653719"/>
            <a:ext cx="12192000" cy="2924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2C2DA-6492-AC2F-1CE9-1368DF2C96A3}"/>
              </a:ext>
            </a:extLst>
          </p:cNvPr>
          <p:cNvSpPr txBox="1"/>
          <p:nvPr/>
        </p:nvSpPr>
        <p:spPr>
          <a:xfrm>
            <a:off x="223736" y="121993"/>
            <a:ext cx="4615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bg1">
                    <a:lumMod val="95000"/>
                  </a:schemeClr>
                </a:solidFill>
                <a:latin typeface="Bahnschrift 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Movie Database Report:  </a:t>
            </a:r>
            <a:r>
              <a:rPr lang="en-CA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Production Country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72FD9A-4505-B4B0-65D7-B183FE84200D}"/>
              </a:ext>
            </a:extLst>
          </p:cNvPr>
          <p:cNvSpPr txBox="1"/>
          <p:nvPr/>
        </p:nvSpPr>
        <p:spPr>
          <a:xfrm>
            <a:off x="9455286" y="6638419"/>
            <a:ext cx="2826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bg1">
                    <a:lumMod val="85000"/>
                  </a:schemeClr>
                </a:solidFill>
              </a:rPr>
              <a:t>Designed by Ashutosh Pandey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3DF0061-0835-7904-4C0E-D03D7D84E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733" y="83734"/>
            <a:ext cx="868280" cy="6560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09994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36193F9-85FD-7113-A7D8-BF0D239E0336}"/>
              </a:ext>
            </a:extLst>
          </p:cNvPr>
          <p:cNvSpPr/>
          <p:nvPr/>
        </p:nvSpPr>
        <p:spPr>
          <a:xfrm>
            <a:off x="3249038" y="1902373"/>
            <a:ext cx="1507788" cy="15266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A5CCEC4-7105-776A-A1B0-9290A1B20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9738" y="1902373"/>
            <a:ext cx="1335199" cy="140050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B2391FA-1BBA-9F88-EED1-E986CF91D560}"/>
              </a:ext>
            </a:extLst>
          </p:cNvPr>
          <p:cNvSpPr/>
          <p:nvPr/>
        </p:nvSpPr>
        <p:spPr>
          <a:xfrm>
            <a:off x="5671026" y="1902372"/>
            <a:ext cx="1507788" cy="15266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208C9D5-5969-BD7E-35E5-AFE8E750BE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57321" y="1902373"/>
            <a:ext cx="1335199" cy="140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50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1079</TotalTime>
  <Words>64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Bahnschrift Condensed</vt:lpstr>
      <vt:lpstr>Century Gothic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Ashutosh Pandey</dc:creator>
  <cp:lastModifiedBy>Ashutosh Pandey</cp:lastModifiedBy>
  <cp:revision>1</cp:revision>
  <dcterms:created xsi:type="dcterms:W3CDTF">2024-12-16T06:07:34Z</dcterms:created>
  <dcterms:modified xsi:type="dcterms:W3CDTF">2024-12-17T00:07:12Z</dcterms:modified>
</cp:coreProperties>
</file>