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9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167C6-C6B5-4BE1-ADE3-CC5B18242514}" type="datetimeFigureOut">
              <a:rPr lang="en-US" smtClean="0"/>
              <a:t>3/8/2016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4974F-27BD-48E3-B5EF-9EA70D2D38F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 Diagonal Corner Rectangle 24"/>
          <p:cNvSpPr/>
          <p:nvPr/>
        </p:nvSpPr>
        <p:spPr>
          <a:xfrm>
            <a:off x="609600" y="685800"/>
            <a:ext cx="8153400" cy="160020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Welcome To</a:t>
            </a:r>
          </a:p>
          <a:p>
            <a:pPr algn="ctr"/>
            <a:r>
              <a:rPr lang="en-US" sz="6000" dirty="0" smtClean="0"/>
              <a:t>DTA Business Solutions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338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600" y="1143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82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8288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8194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100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006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912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6781800" y="2667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14400" y="4572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1905000" y="4572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895600" y="4572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886200" y="4572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876800" y="4572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943600" y="4572000"/>
            <a:ext cx="914400" cy="990600"/>
          </a:xfrm>
          <a:prstGeom prst="roundRect">
            <a:avLst/>
          </a:prstGeom>
          <a:scene3d>
            <a:camera prst="isometricTopUp"/>
            <a:lightRig rig="threePt" dir="t"/>
          </a:scene3d>
          <a:sp3d>
            <a:bevelT/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526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338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96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0866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20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526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432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338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150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7056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V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526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432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338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244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7150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2209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62000" y="32766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2000" y="43434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0" y="54102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762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526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432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338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7244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715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056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20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526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432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R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7338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150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7056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6962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524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43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336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1242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1148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054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F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620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7526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7432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7338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47244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57150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705600" y="2971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7620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526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27432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338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7244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7150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0866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77200" y="11430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705600" y="4876800"/>
            <a:ext cx="914400" cy="990600"/>
          </a:xfrm>
          <a:prstGeom prst="roundRect">
            <a:avLst/>
          </a:prstGeom>
          <a:ln w="38100"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88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14159</dc:creator>
  <cp:lastModifiedBy>14159</cp:lastModifiedBy>
  <cp:revision>16</cp:revision>
  <dcterms:created xsi:type="dcterms:W3CDTF">2016-03-08T15:05:00Z</dcterms:created>
  <dcterms:modified xsi:type="dcterms:W3CDTF">2016-03-08T17:27:57Z</dcterms:modified>
</cp:coreProperties>
</file>