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5" r:id="rId4"/>
    <p:sldId id="320" r:id="rId5"/>
    <p:sldId id="258" r:id="rId6"/>
    <p:sldId id="268" r:id="rId7"/>
    <p:sldId id="321" r:id="rId8"/>
    <p:sldId id="322" r:id="rId9"/>
    <p:sldId id="323" r:id="rId10"/>
    <p:sldId id="269" r:id="rId11"/>
    <p:sldId id="277" r:id="rId12"/>
    <p:sldId id="278" r:id="rId13"/>
    <p:sldId id="279" r:id="rId14"/>
    <p:sldId id="280" r:id="rId15"/>
    <p:sldId id="324" r:id="rId16"/>
    <p:sldId id="281" r:id="rId17"/>
    <p:sldId id="282" r:id="rId18"/>
    <p:sldId id="299" r:id="rId19"/>
    <p:sldId id="304" r:id="rId20"/>
    <p:sldId id="303" r:id="rId21"/>
    <p:sldId id="307" r:id="rId22"/>
    <p:sldId id="302" r:id="rId23"/>
    <p:sldId id="308" r:id="rId24"/>
    <p:sldId id="309" r:id="rId25"/>
    <p:sldId id="310" r:id="rId26"/>
    <p:sldId id="311" r:id="rId27"/>
    <p:sldId id="312" r:id="rId28"/>
    <p:sldId id="313" r:id="rId29"/>
    <p:sldId id="314" r:id="rId30"/>
    <p:sldId id="315" r:id="rId31"/>
    <p:sldId id="261" r:id="rId32"/>
    <p:sldId id="316" r:id="rId33"/>
    <p:sldId id="317" r:id="rId34"/>
    <p:sldId id="318" r:id="rId35"/>
    <p:sldId id="262" r:id="rId36"/>
    <p:sldId id="301" r:id="rId37"/>
    <p:sldId id="263" r:id="rId38"/>
    <p:sldId id="26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
        <p:nvSpPr>
          <p:cNvPr id="8" name="矩形 7"/>
          <p:cNvSpPr/>
          <p:nvPr/>
        </p:nvSpPr>
        <p:spPr>
          <a:xfrm>
            <a:off x="2751918" y="4462636"/>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left)">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80">
                                          <p:stCondLst>
                                            <p:cond delay="0"/>
                                          </p:stCondLst>
                                        </p:cTn>
                                        <p:tgtEl>
                                          <p:spTgt spid="8"/>
                                        </p:tgtEl>
                                      </p:cBhvr>
                                    </p:animEffect>
                                    <p:anim calcmode="lin" valueType="num">
                                      <p:cBhvr>
                                        <p:cTn id="7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6" dur="26">
                                          <p:stCondLst>
                                            <p:cond delay="650"/>
                                          </p:stCondLst>
                                        </p:cTn>
                                        <p:tgtEl>
                                          <p:spTgt spid="8"/>
                                        </p:tgtEl>
                                      </p:cBhvr>
                                      <p:to x="100000" y="60000"/>
                                    </p:animScale>
                                    <p:animScale>
                                      <p:cBhvr>
                                        <p:cTn id="77" dur="166" decel="50000">
                                          <p:stCondLst>
                                            <p:cond delay="676"/>
                                          </p:stCondLst>
                                        </p:cTn>
                                        <p:tgtEl>
                                          <p:spTgt spid="8"/>
                                        </p:tgtEl>
                                      </p:cBhvr>
                                      <p:to x="100000" y="100000"/>
                                    </p:animScale>
                                    <p:animScale>
                                      <p:cBhvr>
                                        <p:cTn id="78" dur="26">
                                          <p:stCondLst>
                                            <p:cond delay="1312"/>
                                          </p:stCondLst>
                                        </p:cTn>
                                        <p:tgtEl>
                                          <p:spTgt spid="8"/>
                                        </p:tgtEl>
                                      </p:cBhvr>
                                      <p:to x="100000" y="80000"/>
                                    </p:animScale>
                                    <p:animScale>
                                      <p:cBhvr>
                                        <p:cTn id="79" dur="166" decel="50000">
                                          <p:stCondLst>
                                            <p:cond delay="1338"/>
                                          </p:stCondLst>
                                        </p:cTn>
                                        <p:tgtEl>
                                          <p:spTgt spid="8"/>
                                        </p:tgtEl>
                                      </p:cBhvr>
                                      <p:to x="100000" y="100000"/>
                                    </p:animScale>
                                    <p:animScale>
                                      <p:cBhvr>
                                        <p:cTn id="80" dur="26">
                                          <p:stCondLst>
                                            <p:cond delay="1642"/>
                                          </p:stCondLst>
                                        </p:cTn>
                                        <p:tgtEl>
                                          <p:spTgt spid="8"/>
                                        </p:tgtEl>
                                      </p:cBhvr>
                                      <p:to x="100000" y="90000"/>
                                    </p:animScale>
                                    <p:animScale>
                                      <p:cBhvr>
                                        <p:cTn id="81" dur="166" decel="50000">
                                          <p:stCondLst>
                                            <p:cond delay="1668"/>
                                          </p:stCondLst>
                                        </p:cTn>
                                        <p:tgtEl>
                                          <p:spTgt spid="8"/>
                                        </p:tgtEl>
                                      </p:cBhvr>
                                      <p:to x="100000" y="100000"/>
                                    </p:animScale>
                                    <p:animScale>
                                      <p:cBhvr>
                                        <p:cTn id="82" dur="26">
                                          <p:stCondLst>
                                            <p:cond delay="1808"/>
                                          </p:stCondLst>
                                        </p:cTn>
                                        <p:tgtEl>
                                          <p:spTgt spid="8"/>
                                        </p:tgtEl>
                                      </p:cBhvr>
                                      <p:to x="100000" y="95000"/>
                                    </p:animScale>
                                    <p:animScale>
                                      <p:cBhvr>
                                        <p:cTn id="8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endParaRPr lang="en-US" altLang="zh-CN" dirty="0" smtClean="0"/>
          </a:p>
          <a:p>
            <a:r>
              <a:rPr lang="en-US" altLang="zh-CN" dirty="0" smtClean="0"/>
              <a:t>    </a:t>
            </a:r>
            <a:r>
              <a:rPr lang="en-US" altLang="zh-CN" dirty="0" smtClean="0"/>
              <a:t>    using </a:t>
            </a:r>
            <a:r>
              <a:rPr lang="en-US" altLang="zh-CN" dirty="0" err="1"/>
              <a:t>std</a:t>
            </a:r>
            <a:r>
              <a:rPr lang="en-US" altLang="zh-CN" dirty="0"/>
              <a:t>::placeholders::_1;</a:t>
            </a:r>
          </a:p>
          <a:p>
            <a:endParaRPr lang="en-US" altLang="zh-CN" dirty="0" smtClean="0"/>
          </a:p>
          <a:p>
            <a:r>
              <a:rPr lang="en-US" altLang="zh-CN" dirty="0" smtClean="0"/>
              <a:t>        this-&gt;invokers_[name] = { </a:t>
            </a:r>
            <a:r>
              <a:rPr lang="en-US" altLang="zh-CN" dirty="0" err="1" smtClean="0"/>
              <a:t>std</a:t>
            </a:r>
            <a:r>
              <a:rPr lang="en-US" altLang="zh-CN" dirty="0" smtClean="0"/>
              <a:t>::bind(&amp;invoker&lt;Function&gt;::apply, f, _1) </a:t>
            </a:r>
          </a:p>
          <a:p>
            <a:r>
              <a:rPr lang="en-US" altLang="zh-CN" dirty="0" smtClean="0"/>
              <a:t>    };</a:t>
            </a:r>
          </a:p>
          <a:p>
            <a:r>
              <a:rPr lang="en-US" altLang="zh-CN" dirty="0" smtClean="0"/>
              <a:t>private:</a:t>
            </a:r>
            <a:endParaRPr lang="en-US" altLang="zh-CN" dirty="0" smtClean="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::function&lt;void(void*)&gt;&gt; </a:t>
            </a:r>
            <a:r>
              <a:rPr lang="en-US" altLang="zh-CN" dirty="0" smtClean="0"/>
              <a:t>invokers_;</a:t>
            </a:r>
            <a:endParaRPr lang="en-US" altLang="zh-CN" dirty="0" smtClean="0"/>
          </a:p>
          <a:p>
            <a:r>
              <a:rPr lang="en-US" altLang="zh-CN" dirty="0"/>
              <a:t>};</a:t>
            </a:r>
            <a:r>
              <a:rPr lang="en-US" altLang="zh-CN" dirty="0" smtClean="0">
                <a:solidFill>
                  <a:srgbClr val="FF0000"/>
                </a:solidFill>
              </a:rPr>
              <a:t>		</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smtClean="0">
                <a:solidFill>
                  <a:srgbClr val="FF0000"/>
                </a:solidFill>
              </a:rPr>
              <a:t>can </a:t>
            </a:r>
            <a:r>
              <a:rPr lang="en-US" altLang="zh-CN" dirty="0" smtClean="0">
                <a:solidFill>
                  <a:srgbClr val="FF0000"/>
                </a:solidFill>
              </a:rPr>
              <a:t>accept any function</a:t>
            </a:r>
          </a:p>
          <a:p>
            <a:endParaRPr lang="en-US" altLang="zh-CN" dirty="0" smtClean="0"/>
          </a:p>
          <a:p>
            <a:r>
              <a:rPr lang="en-US" altLang="zh-CN" dirty="0" smtClean="0">
                <a:solidFill>
                  <a:srgbClr val="FF0000"/>
                </a:solidFill>
              </a:rPr>
              <a:t> 	               </a:t>
            </a:r>
            <a:r>
              <a:rPr lang="en-US" altLang="zh-CN" dirty="0" smtClean="0">
                <a:solidFill>
                  <a:srgbClr val="FF0000"/>
                </a:solidFill>
              </a:rPr>
              <a:t>compose wrapper </a:t>
            </a:r>
            <a:r>
              <a:rPr lang="en-US" altLang="zh-CN" dirty="0" smtClean="0">
                <a:solidFill>
                  <a:srgbClr val="FF0000"/>
                </a:solidFill>
              </a:rPr>
              <a:t>function and real function </a:t>
            </a:r>
            <a:r>
              <a:rPr lang="en-US" altLang="zh-CN" dirty="0" smtClean="0">
                <a:solidFill>
                  <a:srgbClr val="FF0000"/>
                </a:solidFill>
              </a:rPr>
              <a:t>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3361887">
            <a:off x="5624048" y="2705788"/>
            <a:ext cx="227127" cy="2172867"/>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858576" y="3114969"/>
            <a:ext cx="227127" cy="18783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547013" y="2748723"/>
            <a:ext cx="885172"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up)">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up)">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down)">
                                      <p:cBhvr>
                                        <p:cTn id="42" dur="580">
                                          <p:stCondLst>
                                            <p:cond delay="0"/>
                                          </p:stCondLst>
                                        </p:cTn>
                                        <p:tgtEl>
                                          <p:spTgt spid="3">
                                            <p:txEl>
                                              <p:pRg st="14" end="14"/>
                                            </p:txEl>
                                          </p:spTgt>
                                        </p:tgtEl>
                                      </p:cBhvr>
                                    </p:animEffect>
                                    <p:anim calcmode="lin" valueType="num">
                                      <p:cBhvr>
                                        <p:cTn id="43"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4" end="14"/>
                                            </p:txEl>
                                          </p:spTgt>
                                        </p:tgtEl>
                                      </p:cBhvr>
                                      <p:to x="100000" y="60000"/>
                                    </p:animScale>
                                    <p:animScale>
                                      <p:cBhvr>
                                        <p:cTn id="49" dur="166" decel="50000">
                                          <p:stCondLst>
                                            <p:cond delay="676"/>
                                          </p:stCondLst>
                                        </p:cTn>
                                        <p:tgtEl>
                                          <p:spTgt spid="3">
                                            <p:txEl>
                                              <p:pRg st="14" end="14"/>
                                            </p:txEl>
                                          </p:spTgt>
                                        </p:tgtEl>
                                      </p:cBhvr>
                                      <p:to x="100000" y="100000"/>
                                    </p:animScale>
                                    <p:animScale>
                                      <p:cBhvr>
                                        <p:cTn id="50" dur="26">
                                          <p:stCondLst>
                                            <p:cond delay="1312"/>
                                          </p:stCondLst>
                                        </p:cTn>
                                        <p:tgtEl>
                                          <p:spTgt spid="3">
                                            <p:txEl>
                                              <p:pRg st="14" end="14"/>
                                            </p:txEl>
                                          </p:spTgt>
                                        </p:tgtEl>
                                      </p:cBhvr>
                                      <p:to x="100000" y="80000"/>
                                    </p:animScale>
                                    <p:animScale>
                                      <p:cBhvr>
                                        <p:cTn id="51" dur="166" decel="50000">
                                          <p:stCondLst>
                                            <p:cond delay="1338"/>
                                          </p:stCondLst>
                                        </p:cTn>
                                        <p:tgtEl>
                                          <p:spTgt spid="3">
                                            <p:txEl>
                                              <p:pRg st="14" end="14"/>
                                            </p:txEl>
                                          </p:spTgt>
                                        </p:tgtEl>
                                      </p:cBhvr>
                                      <p:to x="100000" y="100000"/>
                                    </p:animScale>
                                    <p:animScale>
                                      <p:cBhvr>
                                        <p:cTn id="52" dur="26">
                                          <p:stCondLst>
                                            <p:cond delay="1642"/>
                                          </p:stCondLst>
                                        </p:cTn>
                                        <p:tgtEl>
                                          <p:spTgt spid="3">
                                            <p:txEl>
                                              <p:pRg st="14" end="14"/>
                                            </p:txEl>
                                          </p:spTgt>
                                        </p:tgtEl>
                                      </p:cBhvr>
                                      <p:to x="100000" y="90000"/>
                                    </p:animScale>
                                    <p:animScale>
                                      <p:cBhvr>
                                        <p:cTn id="53" dur="166" decel="50000">
                                          <p:stCondLst>
                                            <p:cond delay="1668"/>
                                          </p:stCondLst>
                                        </p:cTn>
                                        <p:tgtEl>
                                          <p:spTgt spid="3">
                                            <p:txEl>
                                              <p:pRg st="14" end="14"/>
                                            </p:txEl>
                                          </p:spTgt>
                                        </p:tgtEl>
                                      </p:cBhvr>
                                      <p:to x="100000" y="100000"/>
                                    </p:animScale>
                                    <p:animScale>
                                      <p:cBhvr>
                                        <p:cTn id="54" dur="26">
                                          <p:stCondLst>
                                            <p:cond delay="1808"/>
                                          </p:stCondLst>
                                        </p:cTn>
                                        <p:tgtEl>
                                          <p:spTgt spid="3">
                                            <p:txEl>
                                              <p:pRg st="14" end="14"/>
                                            </p:txEl>
                                          </p:spTgt>
                                        </p:tgtEl>
                                      </p:cBhvr>
                                      <p:to x="100000" y="95000"/>
                                    </p:animScale>
                                    <p:animScale>
                                      <p:cBhvr>
                                        <p:cTn id="55" dur="166" decel="50000">
                                          <p:stCondLst>
                                            <p:cond delay="1834"/>
                                          </p:stCondLst>
                                        </p:cTn>
                                        <p:tgtEl>
                                          <p:spTgt spid="3">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the correct handler</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4840</TotalTime>
  <Words>2053</Words>
  <Application>Microsoft Office PowerPoint</Application>
  <PresentationFormat>全屏显示(4:3)</PresentationFormat>
  <Paragraphs>478</Paragraphs>
  <Slides>38</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Register callable of any signature</vt:lpstr>
      <vt:lpstr>Register callable of any signature</vt:lpstr>
      <vt:lpstr>Register callable of any signature</vt:lpstr>
      <vt:lpstr>Register callable of any signature</vt:lpstr>
      <vt:lpstr>Register callable of any signature</vt:lpstr>
      <vt:lpstr>How to route the correct handler</vt:lpstr>
      <vt:lpstr>How to route the correct handler</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338</cp:revision>
  <dcterms:created xsi:type="dcterms:W3CDTF">2016-10-09T06:12:27Z</dcterms:created>
  <dcterms:modified xsi:type="dcterms:W3CDTF">2017-04-11T10:05:52Z</dcterms:modified>
</cp:coreProperties>
</file>