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65" r:id="rId4"/>
    <p:sldId id="320" r:id="rId5"/>
    <p:sldId id="258" r:id="rId6"/>
    <p:sldId id="361" r:id="rId7"/>
    <p:sldId id="362" r:id="rId8"/>
    <p:sldId id="360" r:id="rId9"/>
    <p:sldId id="355" r:id="rId10"/>
    <p:sldId id="322" r:id="rId11"/>
    <p:sldId id="268" r:id="rId12"/>
    <p:sldId id="321" r:id="rId13"/>
    <p:sldId id="363" r:id="rId14"/>
    <p:sldId id="364" r:id="rId15"/>
    <p:sldId id="367" r:id="rId16"/>
    <p:sldId id="323" r:id="rId17"/>
    <p:sldId id="269" r:id="rId18"/>
    <p:sldId id="343" r:id="rId19"/>
    <p:sldId id="357" r:id="rId20"/>
    <p:sldId id="277" r:id="rId21"/>
    <p:sldId id="278" r:id="rId22"/>
    <p:sldId id="350" r:id="rId23"/>
    <p:sldId id="351" r:id="rId24"/>
    <p:sldId id="279" r:id="rId25"/>
    <p:sldId id="352" r:id="rId26"/>
    <p:sldId id="280" r:id="rId27"/>
    <p:sldId id="324" r:id="rId28"/>
    <p:sldId id="353" r:id="rId29"/>
    <p:sldId id="281" r:id="rId30"/>
    <p:sldId id="326" r:id="rId31"/>
    <p:sldId id="282" r:id="rId32"/>
    <p:sldId id="328" r:id="rId33"/>
    <p:sldId id="345" r:id="rId34"/>
    <p:sldId id="365" r:id="rId35"/>
    <p:sldId id="332" r:id="rId36"/>
    <p:sldId id="330" r:id="rId37"/>
    <p:sldId id="331" r:id="rId38"/>
    <p:sldId id="358" r:id="rId39"/>
    <p:sldId id="347" r:id="rId40"/>
    <p:sldId id="346" r:id="rId41"/>
    <p:sldId id="299" r:id="rId42"/>
    <p:sldId id="333" r:id="rId43"/>
    <p:sldId id="307" r:id="rId44"/>
    <p:sldId id="348" r:id="rId45"/>
    <p:sldId id="308" r:id="rId46"/>
    <p:sldId id="337" r:id="rId47"/>
    <p:sldId id="338" r:id="rId48"/>
    <p:sldId id="366" r:id="rId49"/>
    <p:sldId id="349" r:id="rId50"/>
    <p:sldId id="341" r:id="rId51"/>
    <p:sldId id="304" r:id="rId52"/>
    <p:sldId id="334" r:id="rId53"/>
    <p:sldId id="301" r:id="rId54"/>
    <p:sldId id="263" r:id="rId55"/>
    <p:sldId id="264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4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48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77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6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47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05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8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47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2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66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3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0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60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10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9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99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06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97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75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57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04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0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25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17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7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1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4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7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/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/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6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32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/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08114" y="322682"/>
            <a:ext cx="79513" cy="354052"/>
          </a:xfrm>
          <a:prstGeom prst="rect">
            <a:avLst/>
          </a:prstGeom>
          <a:solidFill>
            <a:srgbClr val="098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29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2123" y="1783088"/>
            <a:ext cx="3454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o </a:t>
            </a:r>
            <a:r>
              <a:rPr lang="zh-CN" altLang="en-US" dirty="0"/>
              <a:t>protocal </a:t>
            </a:r>
            <a:r>
              <a:rPr lang="zh-CN" altLang="en-US" dirty="0" smtClean="0"/>
              <a:t>file</a:t>
            </a:r>
            <a:endParaRPr lang="en-US" altLang="zh-CN" dirty="0" smtClean="0"/>
          </a:p>
          <a:p>
            <a:r>
              <a:rPr lang="en-US" altLang="zh-CN" dirty="0" smtClean="0"/>
              <a:t>No limitations</a:t>
            </a:r>
          </a:p>
          <a:p>
            <a:r>
              <a:rPr lang="en-US" altLang="zh-CN" dirty="0" smtClean="0"/>
              <a:t>Support many kinds of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9575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 smtClean="0"/>
              <a:t>rest_rpc</a:t>
            </a:r>
            <a:r>
              <a:rPr lang="en-US" altLang="zh-CN" b="1" dirty="0" smtClean="0"/>
              <a:t> is an open source RPC library</a:t>
            </a:r>
          </a:p>
          <a:p>
            <a:r>
              <a:rPr lang="en-US" altLang="zh-CN" dirty="0"/>
              <a:t>link: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rapid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flexible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0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client code: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));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sync_client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 smtClean="0"/>
              <a:t>    auto </a:t>
            </a:r>
            <a:r>
              <a:rPr lang="en-US" altLang="zh-CN" dirty="0"/>
              <a:t>endpoint = </a:t>
            </a:r>
            <a:r>
              <a:rPr lang="en-US" altLang="zh-CN" dirty="0" err="1"/>
              <a:t>timax</a:t>
            </a:r>
            <a:r>
              <a:rPr lang="en-US" altLang="zh-CN" dirty="0"/>
              <a:t>::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get_tcp_endpoint</a:t>
            </a:r>
            <a:r>
              <a:rPr lang="en-US" altLang="zh-CN" dirty="0"/>
              <a:t>("127.0.0.1", 9000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//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RPC request contains service name and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arguments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auto </a:t>
            </a:r>
            <a:r>
              <a:rPr lang="en-US" altLang="zh-CN" dirty="0">
                <a:solidFill>
                  <a:srgbClr val="FF0000"/>
                </a:solidFill>
              </a:rPr>
              <a:t>result = </a:t>
            </a:r>
            <a:r>
              <a:rPr lang="en-US" altLang="zh-CN" b="1" dirty="0" err="1">
                <a:solidFill>
                  <a:srgbClr val="FF0000"/>
                </a:solidFill>
              </a:rPr>
              <a:t>client.call</a:t>
            </a:r>
            <a:r>
              <a:rPr lang="en-US" altLang="zh-CN" b="1" dirty="0">
                <a:solidFill>
                  <a:srgbClr val="FF0000"/>
                </a:solidFill>
              </a:rPr>
              <a:t>(endpoint, add, 1, 2);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/>
          </a:p>
          <a:p>
            <a:r>
              <a:rPr lang="en-US" altLang="zh-CN" dirty="0" smtClean="0"/>
              <a:t>    assert(result </a:t>
            </a:r>
            <a:r>
              <a:rPr lang="en-US" altLang="zh-CN" dirty="0"/>
              <a:t>== 3);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1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050" dirty="0" smtClean="0"/>
              <a:t>class </a:t>
            </a:r>
            <a:r>
              <a:rPr lang="en-US" altLang="zh-CN" sz="1050" dirty="0" err="1"/>
              <a:t>GreeterClient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public:</a:t>
            </a:r>
          </a:p>
          <a:p>
            <a:r>
              <a:rPr lang="en-US" altLang="zh-CN" sz="1050" dirty="0"/>
              <a:t>  </a:t>
            </a:r>
            <a:r>
              <a:rPr lang="en-US" altLang="zh-CN" sz="1050" dirty="0" err="1"/>
              <a:t>GreeterClient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</a:t>
            </a:r>
            <a:r>
              <a:rPr lang="en-US" altLang="zh-CN" sz="1050" dirty="0" err="1"/>
              <a:t>shared_ptr</a:t>
            </a:r>
            <a:r>
              <a:rPr lang="en-US" altLang="zh-CN" sz="1050" dirty="0"/>
              <a:t>&lt;Channel&gt; channel</a:t>
            </a:r>
            <a:r>
              <a:rPr lang="en-US" altLang="zh-CN" sz="1050" dirty="0" smtClean="0"/>
              <a:t>) : </a:t>
            </a:r>
            <a:r>
              <a:rPr lang="en-US" altLang="zh-CN" sz="1050" dirty="0"/>
              <a:t>stub_(Greeter::</a:t>
            </a:r>
            <a:r>
              <a:rPr lang="en-US" altLang="zh-CN" sz="1050" dirty="0" err="1"/>
              <a:t>NewStub</a:t>
            </a:r>
            <a:r>
              <a:rPr lang="en-US" altLang="zh-CN" sz="1050" dirty="0"/>
              <a:t>(channel)) {}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::string </a:t>
            </a:r>
            <a:r>
              <a:rPr lang="en-US" altLang="zh-CN" sz="1050" dirty="0" err="1"/>
              <a:t>SayHello</a:t>
            </a:r>
            <a:r>
              <a:rPr lang="en-US" altLang="zh-CN" sz="1050" dirty="0"/>
              <a:t>(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::string&amp; user) {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HelloRequest</a:t>
            </a:r>
            <a:r>
              <a:rPr lang="en-US" altLang="zh-CN" sz="1050" dirty="0"/>
              <a:t> request;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request.set_name</a:t>
            </a:r>
            <a:r>
              <a:rPr lang="en-US" altLang="zh-CN" sz="1050" dirty="0"/>
              <a:t>(user);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HelloReply</a:t>
            </a:r>
            <a:r>
              <a:rPr lang="en-US" altLang="zh-CN" sz="1050" dirty="0"/>
              <a:t> reply;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ClientContext</a:t>
            </a:r>
            <a:r>
              <a:rPr lang="en-US" altLang="zh-CN" sz="1050" dirty="0"/>
              <a:t> context;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The actual RPC.</a:t>
            </a:r>
          </a:p>
          <a:p>
            <a:r>
              <a:rPr lang="en-US" altLang="zh-CN" sz="1050" dirty="0"/>
              <a:t>    </a:t>
            </a:r>
            <a:r>
              <a:rPr lang="en-US" altLang="zh-CN" sz="1050" b="1" dirty="0"/>
              <a:t>Status </a:t>
            </a:r>
            <a:r>
              <a:rPr lang="en-US" altLang="zh-CN" sz="1050" b="1" dirty="0" err="1"/>
              <a:t>status</a:t>
            </a:r>
            <a:r>
              <a:rPr lang="en-US" altLang="zh-CN" sz="1050" b="1" dirty="0"/>
              <a:t> = stub_-&gt;</a:t>
            </a:r>
            <a:r>
              <a:rPr lang="en-US" altLang="zh-CN" sz="1050" b="1" dirty="0" err="1"/>
              <a:t>SayHello</a:t>
            </a:r>
            <a:r>
              <a:rPr lang="en-US" altLang="zh-CN" sz="1050" b="1" dirty="0"/>
              <a:t>(&amp;context, request, &amp;reply);</a:t>
            </a:r>
          </a:p>
          <a:p>
            <a:r>
              <a:rPr lang="en-US" altLang="zh-CN" sz="1050" dirty="0"/>
              <a:t>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private:</a:t>
            </a:r>
          </a:p>
          <a:p>
            <a:r>
              <a:rPr lang="en-US" altLang="zh-CN" sz="1050" dirty="0"/>
              <a:t>  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</a:t>
            </a:r>
            <a:r>
              <a:rPr lang="en-US" altLang="zh-CN" sz="1050" dirty="0" err="1"/>
              <a:t>unique_ptr</a:t>
            </a:r>
            <a:r>
              <a:rPr lang="en-US" altLang="zh-CN" sz="1050" dirty="0"/>
              <a:t>&lt;Greeter::Stub&gt; stub_;</a:t>
            </a:r>
          </a:p>
          <a:p>
            <a:r>
              <a:rPr lang="en-US" altLang="zh-CN" sz="1050" dirty="0"/>
              <a:t>};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257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char** 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en-US" altLang="zh-CN" dirty="0" err="1" smtClean="0"/>
              <a:t>GreeterClient</a:t>
            </a:r>
            <a:r>
              <a:rPr lang="en-US" altLang="zh-CN" dirty="0" smtClean="0"/>
              <a:t> </a:t>
            </a:r>
            <a:r>
              <a:rPr lang="en-US" altLang="zh-CN" dirty="0"/>
              <a:t>greeter(</a:t>
            </a:r>
            <a:r>
              <a:rPr lang="en-US" altLang="zh-CN" dirty="0" err="1"/>
              <a:t>grpc</a:t>
            </a:r>
            <a:r>
              <a:rPr lang="en-US" altLang="zh-CN" dirty="0"/>
              <a:t>::</a:t>
            </a:r>
            <a:r>
              <a:rPr lang="en-US" altLang="zh-CN" dirty="0" err="1"/>
              <a:t>CreateChannel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"localhost:50051", </a:t>
            </a:r>
            <a:r>
              <a:rPr lang="en-US" altLang="zh-CN" dirty="0" err="1"/>
              <a:t>grpc</a:t>
            </a:r>
            <a:r>
              <a:rPr lang="en-US" altLang="zh-CN" dirty="0"/>
              <a:t>::</a:t>
            </a:r>
            <a:r>
              <a:rPr lang="en-US" altLang="zh-CN" dirty="0" err="1"/>
              <a:t>InsecureChannelCredentials</a:t>
            </a:r>
            <a:r>
              <a:rPr lang="en-US" altLang="zh-CN" dirty="0"/>
              <a:t>()));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::string user("world");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::string reply = </a:t>
            </a:r>
            <a:r>
              <a:rPr lang="en-US" altLang="zh-CN" dirty="0" err="1"/>
              <a:t>greeter.SayHello</a:t>
            </a:r>
            <a:r>
              <a:rPr lang="en-US" altLang="zh-CN" dirty="0"/>
              <a:t>(user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2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  <p:sp>
        <p:nvSpPr>
          <p:cNvPr id="4" name="矩形 3"/>
          <p:cNvSpPr/>
          <p:nvPr/>
        </p:nvSpPr>
        <p:spPr>
          <a:xfrm>
            <a:off x="2962471" y="5153817"/>
            <a:ext cx="3454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o </a:t>
            </a:r>
            <a:r>
              <a:rPr lang="zh-CN" altLang="en-US" dirty="0"/>
              <a:t>protocal </a:t>
            </a:r>
            <a:r>
              <a:rPr lang="zh-CN" altLang="en-US" dirty="0" smtClean="0"/>
              <a:t>file</a:t>
            </a:r>
            <a:endParaRPr lang="en-US" altLang="zh-CN" dirty="0" smtClean="0"/>
          </a:p>
          <a:p>
            <a:r>
              <a:rPr lang="en-US" altLang="zh-CN" dirty="0" smtClean="0"/>
              <a:t>No limitations</a:t>
            </a:r>
          </a:p>
          <a:p>
            <a:r>
              <a:rPr lang="en-US" altLang="zh-CN" dirty="0" smtClean="0"/>
              <a:t>Support many kinds of serialization</a:t>
            </a:r>
          </a:p>
        </p:txBody>
      </p:sp>
    </p:spTree>
    <p:extLst>
      <p:ext uri="{BB962C8B-B14F-4D97-AF65-F5344CB8AC3E}">
        <p14:creationId xmlns:p14="http://schemas.microsoft.com/office/powerpoint/2010/main" val="9144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call code</a:t>
            </a:r>
          </a:p>
        </p:txBody>
      </p:sp>
    </p:spTree>
    <p:extLst>
      <p:ext uri="{BB962C8B-B14F-4D97-AF65-F5344CB8AC3E}">
        <p14:creationId xmlns:p14="http://schemas.microsoft.com/office/powerpoint/2010/main" val="1588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a same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no such a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  <p:extLst>
      <p:ext uri="{BB962C8B-B14F-4D97-AF65-F5344CB8AC3E}">
        <p14:creationId xmlns:p14="http://schemas.microsoft.com/office/powerpoint/2010/main" val="12199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  <p:extLst>
      <p:ext uri="{BB962C8B-B14F-4D97-AF65-F5344CB8AC3E}">
        <p14:creationId xmlns:p14="http://schemas.microsoft.com/office/powerpoint/2010/main" val="1438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18482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8" name="矩形 7"/>
          <p:cNvSpPr/>
          <p:nvPr/>
        </p:nvSpPr>
        <p:spPr>
          <a:xfrm>
            <a:off x="4326803" y="3606049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3484" y="3606049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  <p:extLst>
      <p:ext uri="{BB962C8B-B14F-4D97-AF65-F5344CB8AC3E}">
        <p14:creationId xmlns:p14="http://schemas.microsoft.com/office/powerpoint/2010/main" val="10782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::bind(&amp;invoker&lt;Function&gt;::apply,</a:t>
            </a:r>
            <a:r>
              <a:rPr lang="en-US" altLang="zh-CN" dirty="0" smtClean="0"/>
              <a:t> f,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server_t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Function&gt;</a:t>
            </a:r>
          </a:p>
          <a:p>
            <a:r>
              <a:rPr lang="en-US" altLang="zh-CN" sz="1400" dirty="0" smtClean="0"/>
              <a:t>    void </a:t>
            </a:r>
            <a:r>
              <a:rPr lang="en-US" altLang="zh-CN" sz="1400" dirty="0" err="1"/>
              <a:t>register_handler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&amp; name,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f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::placeholders::_1;</a:t>
            </a:r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::placeholders::_2</a:t>
            </a:r>
            <a:r>
              <a:rPr lang="en-US" altLang="zh-CN" sz="1400" dirty="0" smtClean="0"/>
              <a:t>;</a:t>
            </a:r>
            <a:endParaRPr lang="zh-CN" altLang="en-US" sz="1400" dirty="0"/>
          </a:p>
          <a:p>
            <a:r>
              <a:rPr lang="en-US" altLang="zh-CN" sz="1400" dirty="0" smtClean="0"/>
              <a:t>        this-</a:t>
            </a:r>
            <a:r>
              <a:rPr lang="en-US" altLang="zh-CN" sz="1400" dirty="0"/>
              <a:t>&gt;invokers_[name] = {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::bind(&amp;invoker&lt;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, Function&gt;::apply, f, _1, _2) };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smtClean="0"/>
              <a:t>    void </a:t>
            </a:r>
            <a:r>
              <a:rPr lang="en-US" altLang="zh-CN" sz="1400" dirty="0"/>
              <a:t>route(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handler_name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 data,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size)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    auto </a:t>
            </a:r>
            <a:r>
              <a:rPr lang="en-US" altLang="zh-CN" sz="1400" dirty="0"/>
              <a:t>it = </a:t>
            </a:r>
            <a:r>
              <a:rPr lang="en-US" altLang="zh-CN" sz="1400" dirty="0" err="1"/>
              <a:t>invokers_.find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handler_name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r>
              <a:rPr lang="en-US" altLang="zh-CN" sz="1400" dirty="0" smtClean="0"/>
              <a:t>        it-</a:t>
            </a:r>
            <a:r>
              <a:rPr lang="en-US" altLang="zh-CN" sz="1400" dirty="0"/>
              <a:t>&gt;second(data, size);</a:t>
            </a:r>
          </a:p>
          <a:p>
            <a:r>
              <a:rPr lang="en-US" altLang="zh-CN" sz="1400" dirty="0" smtClean="0"/>
              <a:t>    }</a:t>
            </a:r>
            <a:endParaRPr lang="zh-CN" altLang="en-US" sz="1400" dirty="0"/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::map&lt;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::function&lt;void(char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)&gt;&gt; invokers_;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22005" y="1926524"/>
            <a:ext cx="1573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register_handler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005" y="3855572"/>
            <a:ext cx="643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route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7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352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1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3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a +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void 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("add", &amp;add);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s1 = "add/1/2</a:t>
            </a:r>
            <a:r>
              <a:rPr lang="en-US" altLang="zh-CN" dirty="0" smtClean="0"/>
              <a:t>"; //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from client</a:t>
            </a:r>
            <a:endParaRPr lang="en-US" altLang="zh-CN" dirty="0"/>
          </a:p>
          <a:p>
            <a:r>
              <a:rPr lang="en-US" altLang="zh-CN" dirty="0" smtClean="0"/>
              <a:t>string s2 </a:t>
            </a:r>
            <a:r>
              <a:rPr lang="en-US" altLang="zh-CN" dirty="0"/>
              <a:t>= "fun/test/1";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(s1);  //route and execute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(s2);  //route and execute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7586" y="1423221"/>
            <a:ext cx="27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How </a:t>
            </a:r>
            <a:r>
              <a:rPr lang="en-US" altLang="zh-CN" sz="3200" dirty="0"/>
              <a:t>about </a:t>
            </a:r>
            <a:r>
              <a:rPr lang="en-US" altLang="zh-CN" sz="3200" dirty="0" err="1" smtClean="0"/>
              <a:t>url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624792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800597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3292736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3269197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3198379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3216309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465961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12801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588" indent="-344488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588" indent="-344488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588" indent="-344488" algn="l"/>
            <a:endParaRPr lang="zh-CN" altLang="en-US" sz="2000" dirty="0" smtClean="0"/>
          </a:p>
          <a:p>
            <a:pPr marL="1588" indent="-344488" algn="l"/>
            <a:endParaRPr lang="zh-CN" altLang="en-US" sz="2000" dirty="0" smtClean="0"/>
          </a:p>
          <a:p>
            <a:pPr marL="1588" indent="-344488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</a:t>
            </a:r>
            <a:r>
              <a:rPr lang="zh-CN" altLang="en-US" sz="2000" dirty="0" smtClean="0"/>
              <a:t>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</a:t>
            </a:r>
            <a:r>
              <a:rPr lang="zh-CN" altLang="en-US" sz="2000" dirty="0" smtClean="0"/>
              <a:t>；</a:t>
            </a:r>
          </a:p>
          <a:p>
            <a:pPr marL="1588" indent="-344488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588" lvl="1" indent="455613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588" lvl="1" indent="455613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588" indent="-344488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454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  <p:extLst>
      <p:ext uri="{BB962C8B-B14F-4D97-AF65-F5344CB8AC3E}">
        <p14:creationId xmlns:p14="http://schemas.microsoft.com/office/powerpoint/2010/main" val="8185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43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5284" y="4340560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  <p:extLst>
      <p:ext uri="{BB962C8B-B14F-4D97-AF65-F5344CB8AC3E}">
        <p14:creationId xmlns:p14="http://schemas.microsoft.com/office/powerpoint/2010/main" val="24075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543050"/>
            <a:ext cx="7943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2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5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 matching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9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8" y="2434619"/>
            <a:ext cx="3095238" cy="23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72857" y="3205937"/>
            <a:ext cx="1568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is  </a:t>
            </a:r>
            <a:r>
              <a:rPr lang="zh-CN" altLang="en-US" sz="2000" b="1" dirty="0" smtClean="0"/>
              <a:t>matching</a:t>
            </a:r>
            <a:r>
              <a:rPr lang="en-US" altLang="zh-CN" sz="2000" b="1" dirty="0" smtClean="0"/>
              <a:t>?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45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is_smart_pointer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is_smart_pointer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&gt;&gt;::value, "error"); </a:t>
            </a:r>
            <a:r>
              <a:rPr lang="en-US" altLang="zh-CN" dirty="0" err="1"/>
              <a:t>static_assert</a:t>
            </a:r>
            <a:r>
              <a:rPr lang="en-US" altLang="zh-CN" dirty="0"/>
              <a:t>(</a:t>
            </a:r>
            <a:r>
              <a:rPr lang="en-US" altLang="zh-CN" dirty="0" err="1"/>
              <a:t>is_smart_pointer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&gt;&gt;::value, "error");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is_smart_pointer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/>
              <a:t>*&gt;::value, "error</a:t>
            </a:r>
            <a:r>
              <a:rPr lang="en-US" altLang="zh-CN" dirty="0" smtClean="0"/>
              <a:t>");  </a:t>
            </a:r>
            <a:r>
              <a:rPr lang="en-US" altLang="zh-CN" b="1" dirty="0" smtClean="0"/>
              <a:t>//compile error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45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T, </a:t>
            </a:r>
            <a:r>
              <a:rPr lang="en-US" altLang="zh-CN" dirty="0" err="1"/>
              <a:t>typename</a:t>
            </a:r>
            <a:r>
              <a:rPr lang="en-US" altLang="zh-CN" dirty="0"/>
              <a:t> = void&gt;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is_smart_pointer</a:t>
            </a:r>
            <a:r>
              <a:rPr lang="en-US" altLang="zh-CN" dirty="0"/>
              <a:t> :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false_type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// this way of using SFINEA is type reference and cv qualifiers </a:t>
            </a:r>
            <a:r>
              <a:rPr lang="en-US" altLang="zh-CN" dirty="0" err="1"/>
              <a:t>immuned</a:t>
            </a:r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is_smart_pointer</a:t>
            </a:r>
            <a:r>
              <a:rPr lang="en-US" altLang="zh-CN" dirty="0"/>
              <a:t>&lt;T,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 smtClean="0">
                <a:solidFill>
                  <a:srgbClr val="FF0000"/>
                </a:solidFill>
              </a:rPr>
              <a:t>void_t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declval</a:t>
            </a:r>
            <a:r>
              <a:rPr lang="en-US" altLang="zh-CN" b="1" dirty="0"/>
              <a:t>&lt;T&gt;().operator -&gt;</a:t>
            </a:r>
            <a:r>
              <a:rPr lang="en-US" altLang="zh-CN" dirty="0"/>
              <a:t>()),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declval</a:t>
            </a:r>
            <a:r>
              <a:rPr lang="en-US" altLang="zh-CN" b="1" dirty="0"/>
              <a:t>&lt;T&gt;().get</a:t>
            </a:r>
            <a:r>
              <a:rPr lang="en-US" altLang="zh-CN" b="1" dirty="0" smtClean="0"/>
              <a:t>()</a:t>
            </a:r>
            <a:r>
              <a:rPr lang="en-US" altLang="zh-CN" dirty="0" smtClean="0"/>
              <a:t>)&gt;&gt; </a:t>
            </a:r>
            <a:r>
              <a:rPr lang="en-US" altLang="zh-CN" dirty="0"/>
              <a:t>: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true_type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void_t</a:t>
            </a:r>
            <a:r>
              <a:rPr lang="en-US" altLang="zh-CN" dirty="0" smtClean="0"/>
              <a:t> C++17</a:t>
            </a:r>
          </a:p>
          <a:p>
            <a:r>
              <a:rPr lang="en-US" altLang="zh-CN" dirty="0" smtClean="0"/>
              <a:t>not in C++14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using type = void;</a:t>
            </a:r>
            <a:br>
              <a:rPr lang="en-US" altLang="zh-CN" dirty="0"/>
            </a:br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voider_t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r>
              <a:rPr lang="en-US" altLang="zh-CN" dirty="0"/>
              <a:t>&lt;</a:t>
            </a:r>
            <a:r>
              <a:rPr lang="en-US" altLang="zh-CN" dirty="0" err="1"/>
              <a:t>Args</a:t>
            </a:r>
            <a:r>
              <a:rPr lang="en-US" altLang="zh-CN" dirty="0"/>
              <a:t>...&gt;::type;</a:t>
            </a:r>
          </a:p>
          <a:p>
            <a:endParaRPr lang="en-US" altLang="zh-CN" dirty="0"/>
          </a:p>
          <a:p>
            <a:r>
              <a:rPr lang="en-US" altLang="zh-CN" dirty="0"/>
              <a:t>C++14 </a:t>
            </a:r>
            <a:r>
              <a:rPr lang="en-US" altLang="zh-CN" dirty="0" err="1"/>
              <a:t>surpport</a:t>
            </a:r>
            <a:r>
              <a:rPr lang="en-US" altLang="zh-CN" dirty="0"/>
              <a:t> </a:t>
            </a:r>
            <a:r>
              <a:rPr lang="en-US" altLang="zh-CN" dirty="0" err="1"/>
              <a:t>void_t</a:t>
            </a:r>
            <a:r>
              <a:rPr lang="en-US" altLang="zh-CN" dirty="0"/>
              <a:t> now</a:t>
            </a:r>
          </a:p>
          <a:p>
            <a:r>
              <a:rPr lang="en-US" altLang="zh-CN" dirty="0"/>
              <a:t>C++11 do not deduce </a:t>
            </a:r>
            <a:r>
              <a:rPr lang="en-US" altLang="zh-CN" dirty="0" err="1"/>
              <a:t>Args</a:t>
            </a:r>
            <a:r>
              <a:rPr lang="en-US" altLang="zh-CN" dirty="0"/>
              <a:t>… </a:t>
            </a:r>
            <a:r>
              <a:rPr lang="en-US" altLang="zh-CN" dirty="0" smtClean="0"/>
              <a:t>type</a:t>
            </a:r>
          </a:p>
          <a:p>
            <a:endParaRPr lang="en-US" altLang="zh-CN" dirty="0"/>
          </a:p>
          <a:p>
            <a:r>
              <a:rPr lang="en-US" altLang="zh-CN" dirty="0"/>
              <a:t>Until C++14 unused parameters in alias templates were not guaranteed to ensure SFINAE and could be ignored.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803137"/>
            <a:ext cx="3515169" cy="35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6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8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  <p:extLst>
      <p:ext uri="{BB962C8B-B14F-4D97-AF65-F5344CB8AC3E}">
        <p14:creationId xmlns:p14="http://schemas.microsoft.com/office/powerpoint/2010/main" val="12373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5.What </a:t>
            </a:r>
            <a:r>
              <a:rPr lang="en-US" altLang="zh-CN" sz="1800" dirty="0" smtClean="0">
                <a:solidFill>
                  <a:schemeClr val="accent5"/>
                </a:solidFill>
              </a:rPr>
              <a:t>can you do </a:t>
            </a:r>
            <a:r>
              <a:rPr lang="en-US" altLang="zh-CN" sz="1800" dirty="0">
                <a:solidFill>
                  <a:schemeClr val="accent5"/>
                </a:solidFill>
              </a:rPr>
              <a:t>with </a:t>
            </a:r>
            <a:r>
              <a:rPr lang="en-US" altLang="zh-CN" sz="1800" dirty="0" smtClean="0">
                <a:solidFill>
                  <a:schemeClr val="accent5"/>
                </a:solidFill>
              </a:rPr>
              <a:t>it?</a:t>
            </a:r>
            <a:endParaRPr lang="zh-CN" alt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rest_rpc</a:t>
            </a:r>
            <a:r>
              <a:rPr lang="en-US" altLang="zh-CN" dirty="0" smtClean="0"/>
              <a:t> can be used to do what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465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73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service </a:t>
            </a:r>
            <a:r>
              <a:rPr lang="en-US" altLang="zh-CN" dirty="0"/>
              <a:t>Greeter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/>
              <a:t>SayHello</a:t>
            </a:r>
            <a:r>
              <a:rPr lang="en-US" altLang="zh-CN" dirty="0"/>
              <a:t> (</a:t>
            </a:r>
            <a:r>
              <a:rPr lang="en-US" altLang="zh-CN" dirty="0" err="1"/>
              <a:t>HelloRequest</a:t>
            </a:r>
            <a:r>
              <a:rPr lang="en-US" altLang="zh-CN" dirty="0"/>
              <a:t>) returns (</a:t>
            </a:r>
            <a:r>
              <a:rPr lang="en-US" altLang="zh-CN" dirty="0" err="1"/>
              <a:t>HelloReply</a:t>
            </a:r>
            <a:r>
              <a:rPr lang="en-US" altLang="zh-CN" dirty="0"/>
              <a:t>) {}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message </a:t>
            </a:r>
            <a:r>
              <a:rPr lang="en-US" altLang="zh-CN" dirty="0" err="1"/>
              <a:t>HelloRequest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string name =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message </a:t>
            </a:r>
            <a:r>
              <a:rPr lang="en-US" altLang="zh-CN" dirty="0" err="1"/>
              <a:t>HelloReply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string message = 1;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//business logic RPC service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GreeterServiceImpl</a:t>
            </a:r>
            <a:r>
              <a:rPr lang="en-US" altLang="zh-CN" dirty="0"/>
              <a:t> final : public Greeter::Service {</a:t>
            </a:r>
          </a:p>
          <a:p>
            <a:r>
              <a:rPr lang="en-US" altLang="zh-CN" dirty="0"/>
              <a:t>  Status </a:t>
            </a:r>
            <a:r>
              <a:rPr lang="en-US" altLang="zh-CN" dirty="0" err="1"/>
              <a:t>SayHello</a:t>
            </a:r>
            <a:r>
              <a:rPr lang="en-US" altLang="zh-CN" dirty="0"/>
              <a:t>(</a:t>
            </a:r>
            <a:r>
              <a:rPr lang="en-US" altLang="zh-CN" dirty="0" err="1"/>
              <a:t>ServerContext</a:t>
            </a:r>
            <a:r>
              <a:rPr lang="en-US" altLang="zh-CN" dirty="0"/>
              <a:t>* context,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HelloRequest</a:t>
            </a:r>
            <a:r>
              <a:rPr lang="en-US" altLang="zh-CN" dirty="0"/>
              <a:t>* request,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HelloReply</a:t>
            </a:r>
            <a:r>
              <a:rPr lang="en-US" altLang="zh-CN" dirty="0"/>
              <a:t>* reply) override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::string prefix("Hello ");</a:t>
            </a:r>
          </a:p>
          <a:p>
            <a:r>
              <a:rPr lang="en-US" altLang="zh-CN" dirty="0"/>
              <a:t>    reply-&gt;</a:t>
            </a:r>
            <a:r>
              <a:rPr lang="en-US" altLang="zh-CN" dirty="0" err="1"/>
              <a:t>set_message</a:t>
            </a:r>
            <a:r>
              <a:rPr lang="en-US" altLang="zh-CN" dirty="0"/>
              <a:t>(prefix + request-&gt;name());</a:t>
            </a:r>
          </a:p>
          <a:p>
            <a:r>
              <a:rPr lang="en-US" altLang="zh-CN" dirty="0"/>
              <a:t>    return Status::OK;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5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RunServer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server_address</a:t>
            </a:r>
            <a:r>
              <a:rPr lang="en-US" altLang="zh-CN" dirty="0"/>
              <a:t>("0.0.0.0:50051");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GreeterServiceImpl</a:t>
            </a:r>
            <a:r>
              <a:rPr lang="en-US" altLang="zh-CN" dirty="0"/>
              <a:t> service;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ServerBuilder</a:t>
            </a:r>
            <a:r>
              <a:rPr lang="en-US" altLang="zh-CN" dirty="0"/>
              <a:t> builder;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builder.AddListeningPort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server_address</a:t>
            </a:r>
            <a:r>
              <a:rPr lang="en-US" altLang="zh-CN" dirty="0"/>
              <a:t>, </a:t>
            </a:r>
            <a:r>
              <a:rPr lang="en-US" altLang="zh-CN" dirty="0" err="1"/>
              <a:t>grpc</a:t>
            </a:r>
            <a:r>
              <a:rPr lang="en-US" altLang="zh-CN" dirty="0"/>
              <a:t>::</a:t>
            </a:r>
            <a:r>
              <a:rPr lang="en-US" altLang="zh-CN" dirty="0" err="1"/>
              <a:t>InsecureServerCredentials</a:t>
            </a:r>
            <a:r>
              <a:rPr lang="en-US" altLang="zh-CN" dirty="0" smtClean="0"/>
              <a:t>());</a:t>
            </a:r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en-US" altLang="zh-CN" b="1" dirty="0" err="1" smtClean="0">
                <a:solidFill>
                  <a:schemeClr val="tx1"/>
                </a:solidFill>
              </a:rPr>
              <a:t>builder.RegisterService</a:t>
            </a:r>
            <a:r>
              <a:rPr lang="en-US" altLang="zh-CN" b="1" dirty="0">
                <a:solidFill>
                  <a:schemeClr val="tx1"/>
                </a:solidFill>
              </a:rPr>
              <a:t>(&amp;service</a:t>
            </a:r>
            <a:r>
              <a:rPr lang="en-US" altLang="zh-CN" b="1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// Finally assemble the server.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&lt;Server&gt; server(</a:t>
            </a:r>
            <a:r>
              <a:rPr lang="en-US" altLang="zh-CN" dirty="0" err="1"/>
              <a:t>builder.BuildAndStart</a:t>
            </a:r>
            <a:r>
              <a:rPr lang="en-US" altLang="zh-CN" dirty="0"/>
              <a:t>());</a:t>
            </a:r>
          </a:p>
          <a:p>
            <a:r>
              <a:rPr lang="en-US" altLang="zh-CN" dirty="0" smtClean="0"/>
              <a:t>  server-</a:t>
            </a:r>
            <a:r>
              <a:rPr lang="en-US" altLang="zh-CN" dirty="0"/>
              <a:t>&gt;Wait();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7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Problems :</a:t>
            </a:r>
          </a:p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to define a </a:t>
            </a:r>
            <a:r>
              <a:rPr lang="en-US" altLang="zh-CN" dirty="0"/>
              <a:t>protocol file, complication and </a:t>
            </a:r>
            <a:r>
              <a:rPr lang="en-US" altLang="zh-CN" dirty="0" smtClean="0"/>
              <a:t>learning </a:t>
            </a:r>
            <a:r>
              <a:rPr lang="en-US" altLang="zh-CN" dirty="0"/>
              <a:t>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many restrictions, must inherit, no freedom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just only support one </a:t>
            </a:r>
            <a:r>
              <a:rPr lang="en-US" altLang="zh-CN" dirty="0" smtClean="0"/>
              <a:t>protocol, how about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 xml, custom protocol?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you should know many details of framework and network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8836</TotalTime>
  <Words>2652</Words>
  <Application>Microsoft Office PowerPoint</Application>
  <PresentationFormat>全屏显示(4:3)</PresentationFormat>
  <Paragraphs>562</Paragraphs>
  <Slides>55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宋体</vt:lpstr>
      <vt:lpstr>Microsoft YaHei</vt:lpstr>
      <vt:lpstr>Microsoft YaHei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Existing RPC frmework</vt:lpstr>
      <vt:lpstr>Existing RPC frmework</vt:lpstr>
      <vt:lpstr>Existing RPC frmework</vt:lpstr>
      <vt:lpstr>Existing RPC frmework</vt:lpstr>
      <vt:lpstr>What is rest_rpc</vt:lpstr>
      <vt:lpstr>What is rest_rpc</vt:lpstr>
      <vt:lpstr>What is rest_rpc</vt:lpstr>
      <vt:lpstr>PowerPoint 演示文稿</vt:lpstr>
      <vt:lpstr>PowerPoint 演示文稿</vt:lpstr>
      <vt:lpstr>What is rest_rpc</vt:lpstr>
      <vt:lpstr>Outline</vt:lpstr>
      <vt:lpstr>Challenges</vt:lpstr>
      <vt:lpstr>Challenges</vt:lpstr>
      <vt:lpstr>Outline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call code</vt:lpstr>
      <vt:lpstr>How to simplify the call code</vt:lpstr>
      <vt:lpstr>How to simplify the call code</vt:lpstr>
      <vt:lpstr>Is matching</vt:lpstr>
      <vt:lpstr>How to simplify the call code</vt:lpstr>
      <vt:lpstr>How to simplify the call code</vt:lpstr>
      <vt:lpstr>How to simplify the call code</vt:lpstr>
      <vt:lpstr>How to simplify the call code</vt:lpstr>
      <vt:lpstr>Something more</vt:lpstr>
      <vt:lpstr>How to simplify the call code</vt:lpstr>
      <vt:lpstr>How to simplify the call code</vt:lpstr>
      <vt:lpstr>Outline</vt:lpstr>
      <vt:lpstr>rest_rpc can be used to do what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590</cp:revision>
  <dcterms:created xsi:type="dcterms:W3CDTF">2016-10-09T06:12:27Z</dcterms:created>
  <dcterms:modified xsi:type="dcterms:W3CDTF">2017-05-05T06:52:14Z</dcterms:modified>
</cp:coreProperties>
</file>