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326" r:id="rId18"/>
    <p:sldId id="282" r:id="rId19"/>
    <p:sldId id="327" r:id="rId20"/>
    <p:sldId id="328" r:id="rId21"/>
    <p:sldId id="329" r:id="rId22"/>
    <p:sldId id="330" r:id="rId23"/>
    <p:sldId id="332" r:id="rId24"/>
    <p:sldId id="331" r:id="rId25"/>
    <p:sldId id="299" r:id="rId26"/>
    <p:sldId id="333" r:id="rId27"/>
    <p:sldId id="307" r:id="rId28"/>
    <p:sldId id="336" r:id="rId29"/>
    <p:sldId id="308" r:id="rId30"/>
    <p:sldId id="337" r:id="rId31"/>
    <p:sldId id="338" r:id="rId32"/>
    <p:sldId id="339" r:id="rId33"/>
    <p:sldId id="315" r:id="rId34"/>
    <p:sldId id="314" r:id="rId35"/>
    <p:sldId id="341" r:id="rId36"/>
    <p:sldId id="304" r:id="rId37"/>
    <p:sldId id="334" r:id="rId38"/>
    <p:sldId id="301" r:id="rId39"/>
    <p:sldId id="263" r:id="rId40"/>
    <p:sldId id="26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2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18</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a:t>
            </a:r>
            <a:r>
              <a:rPr lang="en-US" altLang="zh-CN" dirty="0" smtClean="0"/>
              <a:t>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a:t>
            </a:r>
            <a:r>
              <a:rPr lang="en-US" altLang="zh-CN" dirty="0" smtClean="0"/>
              <a:t>static </a:t>
            </a:r>
            <a:r>
              <a:rPr lang="en-US" altLang="zh-CN" dirty="0" smtClean="0"/>
              <a:t>member </a:t>
            </a:r>
            <a:r>
              <a:rPr lang="en-US" altLang="zh-CN" dirty="0" smtClean="0"/>
              <a:t>function of a template class, </a:t>
            </a:r>
            <a:r>
              <a:rPr lang="en-US" altLang="zh-CN" dirty="0" smtClean="0"/>
              <a:t>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a:t>
            </a:r>
            <a:r>
              <a:rPr lang="en-US" altLang="zh-CN" dirty="0" smtClean="0"/>
              <a:t>is a features of </a:t>
            </a:r>
            <a:r>
              <a:rPr lang="en-US" altLang="zh-CN" dirty="0" err="1" smtClean="0"/>
              <a:t>c++</a:t>
            </a:r>
            <a:r>
              <a:rPr lang="en-US" altLang="zh-CN" smtClean="0"/>
              <a:t>17, </a:t>
            </a:r>
            <a:r>
              <a:rPr lang="en-US" altLang="zh-CN" dirty="0" smtClean="0"/>
              <a:t>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t>
            </a:r>
            <a:r>
              <a:rPr lang="en-US" altLang="zh-CN" sz="2400" dirty="0" smtClean="0">
                <a:solidFill>
                  <a:srgbClr val="7030A0"/>
                </a:solidFill>
              </a:rPr>
              <a:t>a same </a:t>
            </a:r>
            <a:r>
              <a:rPr lang="en-US" altLang="zh-CN" sz="2400" dirty="0" smtClean="0">
                <a:solidFill>
                  <a:srgbClr val="7030A0"/>
                </a:solidFill>
              </a:rPr>
              <a:t>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a:t>
            </a:r>
            <a:r>
              <a:rPr lang="en-US" altLang="zh-CN" dirty="0" smtClean="0"/>
              <a:t>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a:t>
            </a:r>
            <a:r>
              <a:rPr lang="en-US" altLang="zh-CN" dirty="0" smtClean="0">
                <a:solidFill>
                  <a:srgbClr val="FF0000"/>
                </a:solidFill>
              </a:rPr>
              <a:t>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
        <p:nvSpPr>
          <p:cNvPr id="5" name="矩形 4"/>
          <p:cNvSpPr/>
          <p:nvPr/>
        </p:nvSpPr>
        <p:spPr>
          <a:xfrm>
            <a:off x="1948364" y="6205219"/>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a:t>
            </a:r>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//compile error, not matching</a:t>
            </a:r>
            <a:endParaRPr lang="en-US" altLang="zh-CN" dirty="0" smtClean="0"/>
          </a:p>
          <a:p>
            <a:endParaRPr lang="en-US" altLang="zh-CN" dirty="0" smtClean="0"/>
          </a:p>
          <a:p>
            <a:r>
              <a:rPr lang="en-US" altLang="zh-CN" dirty="0" smtClean="0"/>
              <a:t>check the arguments at compile time.</a:t>
            </a:r>
          </a:p>
          <a:p>
            <a:r>
              <a:rPr lang="en-US" altLang="zh-CN" dirty="0"/>
              <a:t>No protocol file</a:t>
            </a:r>
          </a:p>
          <a:p>
            <a:endParaRPr lang="en-US" altLang="zh-CN" dirty="0"/>
          </a:p>
          <a:p>
            <a:r>
              <a:rPr lang="en-US" altLang="zh-CN" dirty="0"/>
              <a:t>How to check call error in 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a:t>
            </a:r>
            <a:r>
              <a:rPr lang="zh-CN" altLang="en-US" dirty="0" smtClean="0"/>
              <a:t>template </a:t>
            </a:r>
            <a:r>
              <a:rPr lang="zh-CN" altLang="en-US" dirty="0"/>
              <a:t>&lt;typename T&gt;</a:t>
            </a:r>
          </a:p>
          <a:p>
            <a:r>
              <a:rPr lang="zh-CN" altLang="en-US" dirty="0"/>
              <a:t> </a:t>
            </a:r>
            <a:r>
              <a:rPr lang="zh-CN" altLang="en-US" dirty="0" smtClean="0"/>
              <a:t>   </a:t>
            </a:r>
            <a:r>
              <a:rPr lang="zh-CN" altLang="en-US" dirty="0" smtClean="0"/>
              <a:t>static </a:t>
            </a:r>
            <a:r>
              <a:rPr lang="zh-CN" altLang="en-US" dirty="0"/>
              <a:t>std::false_type test(...);</a:t>
            </a:r>
          </a:p>
          <a:p>
            <a:r>
              <a:rPr lang="zh-CN" altLang="en-US" dirty="0"/>
              <a:t> </a:t>
            </a:r>
            <a:r>
              <a:rPr lang="zh-CN" altLang="en-US" dirty="0" smtClean="0"/>
              <a:t>   </a:t>
            </a:r>
            <a:r>
              <a:rPr lang="zh-CN" altLang="en-US" dirty="0" smtClean="0"/>
              <a:t>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a:t>
            </a:r>
            <a:r>
              <a:rPr lang="zh-CN" altLang="en-US" dirty="0" smtClean="0"/>
              <a:t>using </a:t>
            </a:r>
            <a:r>
              <a:rPr lang="zh-CN" altLang="en-US" dirty="0"/>
              <a:t>result_type = decltype(test&lt;Func&gt;(0));</a:t>
            </a:r>
          </a:p>
          <a:p>
            <a:r>
              <a:rPr lang="zh-CN" altLang="en-US" dirty="0"/>
              <a:t>public:</a:t>
            </a:r>
          </a:p>
          <a:p>
            <a:r>
              <a:rPr lang="zh-CN" altLang="en-US" dirty="0"/>
              <a:t> </a:t>
            </a:r>
            <a:r>
              <a:rPr lang="zh-CN" altLang="en-US" dirty="0" smtClean="0"/>
              <a:t>   </a:t>
            </a:r>
            <a:r>
              <a:rPr lang="zh-CN" altLang="en-US" dirty="0" smtClean="0"/>
              <a:t>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r>
              <a:rPr lang="en-US" altLang="zh-CN" dirty="0" smtClean="0"/>
              <a:t>RPC is a special pub/sub.</a:t>
            </a:r>
          </a:p>
          <a:p>
            <a:endParaRPr lang="en-US" altLang="zh-CN" dirty="0"/>
          </a:p>
          <a:p>
            <a:r>
              <a:rPr lang="en-US" altLang="zh-CN" dirty="0" smtClean="0"/>
              <a:t>pub/sub is a special RPC</a:t>
            </a:r>
          </a:p>
          <a:p>
            <a:endParaRPr lang="en-US" altLang="zh-CN" dirty="0"/>
          </a:p>
          <a:p>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6348</TotalTime>
  <Words>4691</Words>
  <Application>Microsoft Office PowerPoint</Application>
  <PresentationFormat>全屏显示(4:3)</PresentationFormat>
  <Paragraphs>586</Paragraphs>
  <Slides>40</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宋体</vt:lpstr>
      <vt:lpstr>微软雅黑</vt:lpstr>
      <vt:lpstr>微软雅黑</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451</cp:revision>
  <dcterms:created xsi:type="dcterms:W3CDTF">2016-10-09T06:12:27Z</dcterms:created>
  <dcterms:modified xsi:type="dcterms:W3CDTF">2017-04-18T09:15:40Z</dcterms:modified>
</cp:coreProperties>
</file>