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325" r:id="rId19"/>
    <p:sldId id="282" r:id="rId20"/>
    <p:sldId id="299" r:id="rId21"/>
    <p:sldId id="304" r:id="rId22"/>
    <p:sldId id="303" r:id="rId23"/>
    <p:sldId id="307" r:id="rId24"/>
    <p:sldId id="302" r:id="rId25"/>
    <p:sldId id="308" r:id="rId26"/>
    <p:sldId id="309" r:id="rId27"/>
    <p:sldId id="310" r:id="rId28"/>
    <p:sldId id="311" r:id="rId29"/>
    <p:sldId id="312" r:id="rId30"/>
    <p:sldId id="313" r:id="rId31"/>
    <p:sldId id="314" r:id="rId32"/>
    <p:sldId id="315" r:id="rId33"/>
    <p:sldId id="261" r:id="rId34"/>
    <p:sldId id="316" r:id="rId35"/>
    <p:sldId id="317" r:id="rId36"/>
    <p:sldId id="318" r:id="rId37"/>
    <p:sldId id="262" r:id="rId38"/>
    <p:sldId id="301" r:id="rId39"/>
    <p:sldId id="263" r:id="rId40"/>
    <p:sldId id="26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a:t>
            </a:r>
            <a:r>
              <a:rPr lang="en-US" altLang="zh-CN" sz="1400" dirty="0"/>
              <a:t>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endParaRPr lang="en-US" altLang="zh-CN" dirty="0" smtClean="0"/>
          </a:p>
          <a:p>
            <a:r>
              <a:rPr lang="en-US" altLang="zh-CN" dirty="0" smtClean="0"/>
              <a:t>        this-&gt;invokers_[name] = { </a:t>
            </a:r>
            <a:r>
              <a:rPr lang="en-US" altLang="zh-CN" dirty="0" err="1" smtClean="0"/>
              <a:t>std</a:t>
            </a:r>
            <a:r>
              <a:rPr lang="en-US" altLang="zh-CN" dirty="0" smtClean="0"/>
              <a:t>::bind(&amp;invoker&lt;Function&gt;::apply, f, </a:t>
            </a:r>
            <a:r>
              <a:rPr lang="en-US" altLang="zh-CN" dirty="0" smtClean="0"/>
              <a:t> _1, _2) </a:t>
            </a:r>
            <a:endParaRPr lang="en-US" altLang="zh-CN" dirty="0" smtClean="0"/>
          </a:p>
          <a:p>
            <a:r>
              <a:rPr lang="en-US" altLang="zh-CN" dirty="0" smtClean="0"/>
              <a:t>    };</a:t>
            </a:r>
          </a:p>
          <a:p>
            <a:r>
              <a:rPr lang="en-US" altLang="zh-CN" dirty="0" smtClean="0"/>
              <a:t>private</a:t>
            </a:r>
            <a:r>
              <a:rPr lang="en-US" altLang="zh-CN" dirty="0" smtClean="0"/>
              <a:t>:</a:t>
            </a:r>
            <a:endParaRPr lang="en-US" altLang="zh-CN" dirty="0" smtClean="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a:t>
            </a:r>
            <a:r>
              <a:rPr lang="en-US" altLang="zh-CN" dirty="0" smtClean="0"/>
              <a:t>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a:t>template&lt;</a:t>
            </a:r>
            <a:r>
              <a:rPr lang="en-US" altLang="zh-CN" sz="1400" dirty="0" err="1"/>
              <a:t>typename</a:t>
            </a:r>
            <a:r>
              <a:rPr lang="en-US" altLang="zh-CN" sz="1400" dirty="0"/>
              <a:t> Function&gt;</a:t>
            </a:r>
          </a:p>
          <a:p>
            <a:r>
              <a:rPr lang="en-US" altLang="zh-CN" sz="1400" dirty="0"/>
              <a:t>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a:t>using </a:t>
            </a:r>
            <a:r>
              <a:rPr lang="en-US" altLang="zh-CN" sz="1400" dirty="0" err="1"/>
              <a:t>std</a:t>
            </a:r>
            <a:r>
              <a:rPr lang="en-US" altLang="zh-CN" sz="1400" dirty="0"/>
              <a:t>::placeholders::_1;</a:t>
            </a:r>
          </a:p>
          <a:p>
            <a:r>
              <a:rPr lang="en-US" altLang="zh-CN" sz="1400" dirty="0"/>
              <a:t>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a:t>this-&gt;invokers_[name]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a:t>}</a:t>
            </a:r>
          </a:p>
          <a:p>
            <a:endParaRPr lang="zh-CN" altLang="en-US" sz="1400" dirty="0"/>
          </a:p>
          <a:p>
            <a:r>
              <a:rPr lang="en-US" altLang="zh-CN" sz="1400" dirty="0"/>
              <a:t>void 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a:t>auto 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a:t>it-&gt;second(data, size);</a:t>
            </a:r>
          </a:p>
          <a:p>
            <a:r>
              <a:rPr lang="en-US" altLang="zh-CN" sz="1400" dirty="0" smtClean="0"/>
              <a:t>}</a:t>
            </a:r>
            <a:endParaRPr lang="zh-CN" altLang="en-US" sz="1400" dirty="0"/>
          </a:p>
          <a:p>
            <a:r>
              <a:rPr lang="en-US" altLang="zh-CN" sz="1400" dirty="0"/>
              <a:t>private:</a:t>
            </a:r>
          </a:p>
          <a:p>
            <a:r>
              <a:rPr lang="en-US" altLang="zh-CN" sz="1400" dirty="0" err="1"/>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static 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p>
          <a:p>
            <a:r>
              <a:rPr lang="en-US" altLang="zh-CN" dirty="0"/>
              <a:t>{</a:t>
            </a:r>
          </a:p>
          <a:p>
            <a:r>
              <a:rPr lang="en-US" altLang="zh-CN" dirty="0" err="1"/>
              <a:t>CodecPolicy</a:t>
            </a:r>
            <a:r>
              <a:rPr lang="en-US" altLang="zh-CN" dirty="0"/>
              <a:t> </a:t>
            </a:r>
            <a:r>
              <a:rPr lang="en-US" altLang="zh-CN" dirty="0" err="1"/>
              <a:t>cp</a:t>
            </a:r>
            <a:r>
              <a:rPr lang="en-US" altLang="zh-CN" dirty="0"/>
              <a:t>{};</a:t>
            </a:r>
          </a:p>
          <a:p>
            <a:r>
              <a:rPr lang="en-US" altLang="zh-CN" dirty="0"/>
              <a:t>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p>
          <a:p>
            <a:endParaRPr lang="zh-CN" altLang="en-US" dirty="0"/>
          </a:p>
          <a:p>
            <a:r>
              <a:rPr lang="en-US" altLang="zh-CN" dirty="0"/>
              <a:t>//</a:t>
            </a:r>
            <a:r>
              <a:rPr lang="en-US" altLang="zh-CN" dirty="0" err="1"/>
              <a:t>std</a:t>
            </a:r>
            <a:r>
              <a:rPr lang="en-US" altLang="zh-CN" dirty="0"/>
              <a:t>::apply(</a:t>
            </a:r>
            <a:r>
              <a:rPr lang="en-US" altLang="zh-CN" dirty="0" err="1"/>
              <a:t>func</a:t>
            </a:r>
            <a:r>
              <a:rPr lang="en-US" altLang="zh-CN" dirty="0"/>
              <a:t>, </a:t>
            </a:r>
            <a:r>
              <a:rPr lang="en-US" altLang="zh-CN" dirty="0" err="1"/>
              <a:t>args_tuple</a:t>
            </a:r>
            <a:r>
              <a:rPr lang="en-US" altLang="zh-CN" dirty="0"/>
              <a:t>);</a:t>
            </a:r>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91114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a:t>
            </a:r>
            <a:r>
              <a:rPr lang="en-US" altLang="zh-CN" dirty="0"/>
              <a:t>char </a:t>
            </a:r>
            <a:r>
              <a:rPr lang="en-US" altLang="zh-CN" dirty="0" err="1"/>
              <a:t>const</a:t>
            </a:r>
            <a:r>
              <a:rPr lang="en-US" altLang="zh-CN" dirty="0"/>
              <a:t>*, </a:t>
            </a:r>
            <a:r>
              <a:rPr lang="en-US" altLang="zh-CN" dirty="0" err="1"/>
              <a:t>size_t</a:t>
            </a:r>
            <a:r>
              <a:rPr lang="en-US" altLang="zh-CN" dirty="0"/>
              <a:t>)</a:t>
            </a:r>
            <a:endParaRPr lang="en-US" altLang="zh-CN" dirty="0"/>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248728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4908</TotalTime>
  <Words>2266</Words>
  <Application>Microsoft Office PowerPoint</Application>
  <PresentationFormat>全屏显示(4:3)</PresentationFormat>
  <Paragraphs>511</Paragraphs>
  <Slides>40</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宋体</vt:lpstr>
      <vt:lpstr>Microsoft YaHei</vt:lpstr>
      <vt:lpstr>Microsoft YaHei</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the correct handler</vt:lpstr>
      <vt:lpstr>How to route the correct handler</vt:lpstr>
      <vt:lpstr>How to route the correct handler</vt:lpstr>
      <vt:lpstr>How to route the correct handler</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348</cp:revision>
  <dcterms:created xsi:type="dcterms:W3CDTF">2016-10-09T06:12:27Z</dcterms:created>
  <dcterms:modified xsi:type="dcterms:W3CDTF">2017-04-11T12:43:23Z</dcterms:modified>
</cp:coreProperties>
</file>