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324" r:id="rId16"/>
    <p:sldId id="281" r:id="rId17"/>
    <p:sldId id="326" r:id="rId18"/>
    <p:sldId id="282" r:id="rId19"/>
    <p:sldId id="327" r:id="rId20"/>
    <p:sldId id="328" r:id="rId21"/>
    <p:sldId id="329" r:id="rId22"/>
    <p:sldId id="330" r:id="rId23"/>
    <p:sldId id="332" r:id="rId24"/>
    <p:sldId id="331" r:id="rId25"/>
    <p:sldId id="299" r:id="rId26"/>
    <p:sldId id="333" r:id="rId27"/>
    <p:sldId id="307" r:id="rId28"/>
    <p:sldId id="336" r:id="rId29"/>
    <p:sldId id="308" r:id="rId30"/>
    <p:sldId id="337" r:id="rId31"/>
    <p:sldId id="338" r:id="rId32"/>
    <p:sldId id="339" r:id="rId33"/>
    <p:sldId id="315" r:id="rId34"/>
    <p:sldId id="314" r:id="rId35"/>
    <p:sldId id="341" r:id="rId36"/>
    <p:sldId id="304" r:id="rId37"/>
    <p:sldId id="334" r:id="rId38"/>
    <p:sldId id="301" r:id="rId39"/>
    <p:sldId id="263" r:id="rId40"/>
    <p:sldId id="26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14</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18</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a template class static member function,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22</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25</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26</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27</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28</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29</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31</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35</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a:t>
            </a:r>
            <a:r>
              <a:rPr lang="en-US" altLang="zh-CN" dirty="0" smtClean="0"/>
              <a:t>time, it’s very convenient and flexible.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36</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to the correct handler</a:t>
            </a:r>
          </a:p>
          <a:p>
            <a:pPr marL="285750" indent="-285750">
              <a:buFont typeface="Wingdings" panose="05000000000000000000" pitchFamily="2" charset="2"/>
              <a:buChar char="Ø"/>
            </a:pPr>
            <a:r>
              <a:rPr lang="en-US" altLang="zh-CN" dirty="0" smtClean="0"/>
              <a:t>How to simplify the </a:t>
            </a:r>
            <a:r>
              <a:rPr lang="en-US" altLang="zh-CN" smtClean="0"/>
              <a:t>call code</a:t>
            </a:r>
            <a:endParaRPr lang="en-US" altLang="zh-CN" dirty="0" smtClean="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462636"/>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80">
                                          <p:stCondLst>
                                            <p:cond delay="0"/>
                                          </p:stCondLst>
                                        </p:cTn>
                                        <p:tgtEl>
                                          <p:spTgt spid="8"/>
                                        </p:tgtEl>
                                      </p:cBhvr>
                                    </p:animEffect>
                                    <p:anim calcmode="lin" valueType="num">
                                      <p:cBhvr>
                                        <p:cTn id="7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6" dur="26">
                                          <p:stCondLst>
                                            <p:cond delay="650"/>
                                          </p:stCondLst>
                                        </p:cTn>
                                        <p:tgtEl>
                                          <p:spTgt spid="8"/>
                                        </p:tgtEl>
                                      </p:cBhvr>
                                      <p:to x="100000" y="60000"/>
                                    </p:animScale>
                                    <p:animScale>
                                      <p:cBhvr>
                                        <p:cTn id="77" dur="166" decel="50000">
                                          <p:stCondLst>
                                            <p:cond delay="676"/>
                                          </p:stCondLst>
                                        </p:cTn>
                                        <p:tgtEl>
                                          <p:spTgt spid="8"/>
                                        </p:tgtEl>
                                      </p:cBhvr>
                                      <p:to x="100000" y="100000"/>
                                    </p:animScale>
                                    <p:animScale>
                                      <p:cBhvr>
                                        <p:cTn id="78" dur="26">
                                          <p:stCondLst>
                                            <p:cond delay="1312"/>
                                          </p:stCondLst>
                                        </p:cTn>
                                        <p:tgtEl>
                                          <p:spTgt spid="8"/>
                                        </p:tgtEl>
                                      </p:cBhvr>
                                      <p:to x="100000" y="80000"/>
                                    </p:animScale>
                                    <p:animScale>
                                      <p:cBhvr>
                                        <p:cTn id="79" dur="166" decel="50000">
                                          <p:stCondLst>
                                            <p:cond delay="1338"/>
                                          </p:stCondLst>
                                        </p:cTn>
                                        <p:tgtEl>
                                          <p:spTgt spid="8"/>
                                        </p:tgtEl>
                                      </p:cBhvr>
                                      <p:to x="100000" y="100000"/>
                                    </p:animScale>
                                    <p:animScale>
                                      <p:cBhvr>
                                        <p:cTn id="80" dur="26">
                                          <p:stCondLst>
                                            <p:cond delay="1642"/>
                                          </p:stCondLst>
                                        </p:cTn>
                                        <p:tgtEl>
                                          <p:spTgt spid="8"/>
                                        </p:tgtEl>
                                      </p:cBhvr>
                                      <p:to x="100000" y="90000"/>
                                    </p:animScale>
                                    <p:animScale>
                                      <p:cBhvr>
                                        <p:cTn id="81" dur="166" decel="50000">
                                          <p:stCondLst>
                                            <p:cond delay="1668"/>
                                          </p:stCondLst>
                                        </p:cTn>
                                        <p:tgtEl>
                                          <p:spTgt spid="8"/>
                                        </p:tgtEl>
                                      </p:cBhvr>
                                      <p:to x="100000" y="100000"/>
                                    </p:animScale>
                                    <p:animScale>
                                      <p:cBhvr>
                                        <p:cTn id="82" dur="26">
                                          <p:stCondLst>
                                            <p:cond delay="1808"/>
                                          </p:stCondLst>
                                        </p:cTn>
                                        <p:tgtEl>
                                          <p:spTgt spid="8"/>
                                        </p:tgtEl>
                                      </p:cBhvr>
                                      <p:to x="100000" y="95000"/>
                                    </p:animScale>
                                    <p:animScale>
                                      <p:cBhvr>
                                        <p:cTn id="8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6858576" y="3114969"/>
            <a:ext cx="227127" cy="18783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3361887">
            <a:off x="5624048" y="2705788"/>
            <a:ext cx="227127" cy="21728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t>::bind(&amp;invoker&lt;Function&gt;::apply,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compose wrapper function and real function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a:solidFill>
                  <a:srgbClr val="FF0000"/>
                </a:solidFill>
              </a:rPr>
              <a:t>erase function type</a:t>
            </a:r>
          </a:p>
          <a:p>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547013" y="2748723"/>
            <a:ext cx="885172"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up)">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up)">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down)">
                                      <p:cBhvr>
                                        <p:cTn id="42" dur="580">
                                          <p:stCondLst>
                                            <p:cond delay="0"/>
                                          </p:stCondLst>
                                        </p:cTn>
                                        <p:tgtEl>
                                          <p:spTgt spid="3">
                                            <p:txEl>
                                              <p:pRg st="14" end="14"/>
                                            </p:txEl>
                                          </p:spTgt>
                                        </p:tgtEl>
                                      </p:cBhvr>
                                    </p:animEffect>
                                    <p:anim calcmode="lin" valueType="num">
                                      <p:cBhvr>
                                        <p:cTn id="43"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4" end="14"/>
                                            </p:txEl>
                                          </p:spTgt>
                                        </p:tgtEl>
                                      </p:cBhvr>
                                      <p:to x="100000" y="60000"/>
                                    </p:animScale>
                                    <p:animScale>
                                      <p:cBhvr>
                                        <p:cTn id="49" dur="166" decel="50000">
                                          <p:stCondLst>
                                            <p:cond delay="676"/>
                                          </p:stCondLst>
                                        </p:cTn>
                                        <p:tgtEl>
                                          <p:spTgt spid="3">
                                            <p:txEl>
                                              <p:pRg st="14" end="14"/>
                                            </p:txEl>
                                          </p:spTgt>
                                        </p:tgtEl>
                                      </p:cBhvr>
                                      <p:to x="100000" y="100000"/>
                                    </p:animScale>
                                    <p:animScale>
                                      <p:cBhvr>
                                        <p:cTn id="50" dur="26">
                                          <p:stCondLst>
                                            <p:cond delay="1312"/>
                                          </p:stCondLst>
                                        </p:cTn>
                                        <p:tgtEl>
                                          <p:spTgt spid="3">
                                            <p:txEl>
                                              <p:pRg st="14" end="14"/>
                                            </p:txEl>
                                          </p:spTgt>
                                        </p:tgtEl>
                                      </p:cBhvr>
                                      <p:to x="100000" y="80000"/>
                                    </p:animScale>
                                    <p:animScale>
                                      <p:cBhvr>
                                        <p:cTn id="51" dur="166" decel="50000">
                                          <p:stCondLst>
                                            <p:cond delay="1338"/>
                                          </p:stCondLst>
                                        </p:cTn>
                                        <p:tgtEl>
                                          <p:spTgt spid="3">
                                            <p:txEl>
                                              <p:pRg st="14" end="14"/>
                                            </p:txEl>
                                          </p:spTgt>
                                        </p:tgtEl>
                                      </p:cBhvr>
                                      <p:to x="100000" y="100000"/>
                                    </p:animScale>
                                    <p:animScale>
                                      <p:cBhvr>
                                        <p:cTn id="52" dur="26">
                                          <p:stCondLst>
                                            <p:cond delay="1642"/>
                                          </p:stCondLst>
                                        </p:cTn>
                                        <p:tgtEl>
                                          <p:spTgt spid="3">
                                            <p:txEl>
                                              <p:pRg st="14" end="14"/>
                                            </p:txEl>
                                          </p:spTgt>
                                        </p:tgtEl>
                                      </p:cBhvr>
                                      <p:to x="100000" y="90000"/>
                                    </p:animScale>
                                    <p:animScale>
                                      <p:cBhvr>
                                        <p:cTn id="53" dur="166" decel="50000">
                                          <p:stCondLst>
                                            <p:cond delay="1668"/>
                                          </p:stCondLst>
                                        </p:cTn>
                                        <p:tgtEl>
                                          <p:spTgt spid="3">
                                            <p:txEl>
                                              <p:pRg st="14" end="14"/>
                                            </p:txEl>
                                          </p:spTgt>
                                        </p:tgtEl>
                                      </p:cBhvr>
                                      <p:to x="100000" y="100000"/>
                                    </p:animScale>
                                    <p:animScale>
                                      <p:cBhvr>
                                        <p:cTn id="54" dur="26">
                                          <p:stCondLst>
                                            <p:cond delay="1808"/>
                                          </p:stCondLst>
                                        </p:cTn>
                                        <p:tgtEl>
                                          <p:spTgt spid="3">
                                            <p:txEl>
                                              <p:pRg st="14" end="14"/>
                                            </p:txEl>
                                          </p:spTgt>
                                        </p:tgtEl>
                                      </p:cBhvr>
                                      <p:to x="100000" y="95000"/>
                                    </p:animScale>
                                    <p:animScale>
                                      <p:cBhvr>
                                        <p:cTn id="55"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dirty="0" err="1" smtClean="0"/>
              <a:t>std</a:t>
            </a:r>
            <a:r>
              <a:rPr lang="en-US" altLang="zh-CN" dirty="0"/>
              <a:t>::apply(</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05700" y="2677220"/>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//compile error, not matching</a:t>
            </a:r>
            <a:endParaRPr lang="en-US" altLang="zh-CN" dirty="0" smtClean="0"/>
          </a:p>
          <a:p>
            <a:endParaRPr lang="en-US" altLang="zh-CN" dirty="0" smtClean="0"/>
          </a:p>
          <a:p>
            <a:r>
              <a:rPr lang="en-US" altLang="zh-CN" dirty="0" smtClean="0"/>
              <a:t>check the arguments at compile time.</a:t>
            </a:r>
          </a:p>
          <a:p>
            <a:r>
              <a:rPr lang="en-US" altLang="zh-CN" dirty="0"/>
              <a:t>No protocol file</a:t>
            </a:r>
          </a:p>
          <a:p>
            <a:endParaRPr lang="en-US" altLang="zh-CN" dirty="0"/>
          </a:p>
          <a:p>
            <a:r>
              <a:rPr lang="en-US" altLang="zh-CN" dirty="0"/>
              <a:t>How to check call error in 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2336333"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//compile error</a:t>
            </a:r>
            <a:endParaRPr lang="zh-CN" altLang="en-US"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r>
              <a:rPr lang="en-US" altLang="zh-CN" dirty="0" smtClean="0"/>
              <a:t>RPC is a special pub/sub.</a:t>
            </a:r>
          </a:p>
          <a:p>
            <a:endParaRPr lang="en-US" altLang="zh-CN" dirty="0"/>
          </a:p>
          <a:p>
            <a:r>
              <a:rPr lang="en-US" altLang="zh-CN" dirty="0" smtClean="0"/>
              <a:t>pub/sub is a special RPC</a:t>
            </a:r>
          </a:p>
          <a:p>
            <a:endParaRPr lang="en-US" altLang="zh-CN" dirty="0"/>
          </a:p>
          <a:p>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you can do with 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5983</TotalTime>
  <Words>4517</Words>
  <Application>Microsoft Office PowerPoint</Application>
  <PresentationFormat>全屏显示(4:3)</PresentationFormat>
  <Paragraphs>579</Paragraphs>
  <Slides>40</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宋体</vt:lpstr>
      <vt:lpstr>Microsoft YaHei</vt:lpstr>
      <vt:lpstr>Microsoft YaHei</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How to simplify the call code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439</cp:revision>
  <dcterms:created xsi:type="dcterms:W3CDTF">2016-10-09T06:12:27Z</dcterms:created>
  <dcterms:modified xsi:type="dcterms:W3CDTF">2017-04-18T02:59:10Z</dcterms:modified>
</cp:coreProperties>
</file>