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2" r:id="rId24"/>
    <p:sldId id="331" r:id="rId25"/>
    <p:sldId id="299" r:id="rId26"/>
    <p:sldId id="333" r:id="rId27"/>
    <p:sldId id="304" r:id="rId28"/>
    <p:sldId id="307" r:id="rId29"/>
    <p:sldId id="336" r:id="rId30"/>
    <p:sldId id="308" r:id="rId31"/>
    <p:sldId id="337" r:id="rId32"/>
    <p:sldId id="338" r:id="rId33"/>
    <p:sldId id="339" r:id="rId34"/>
    <p:sldId id="315" r:id="rId35"/>
    <p:sldId id="314" r:id="rId36"/>
    <p:sldId id="335" r:id="rId37"/>
    <p:sldId id="340" r:id="rId38"/>
    <p:sldId id="334" r:id="rId39"/>
    <p:sldId id="301" r:id="rId40"/>
    <p:sldId id="263" r:id="rId41"/>
    <p:sldId id="26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 template class static member function,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a:t>
            </a:r>
            <a:r>
              <a:rPr lang="en-US" altLang="zh-CN" dirty="0" smtClean="0"/>
              <a:t>so we want to check the arguments as easily as possible, </a:t>
            </a:r>
            <a:r>
              <a:rPr lang="en-US" altLang="zh-CN" dirty="0" smtClean="0"/>
              <a:t>TIMAX_DEFINE_PROTOCOL help us </a:t>
            </a:r>
            <a:r>
              <a:rPr lang="en-US" altLang="zh-CN" dirty="0" smtClean="0"/>
              <a:t>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t>::bind(&amp;invoker&lt;Function&gt;::apply,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05700" y="2677220"/>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//compile error, not matching</a:t>
            </a:r>
            <a:endParaRPr lang="en-US" altLang="zh-CN" dirty="0" smtClean="0"/>
          </a:p>
          <a:p>
            <a:endParaRPr lang="en-US" altLang="zh-CN" dirty="0" smtClean="0"/>
          </a:p>
          <a:p>
            <a:r>
              <a:rPr lang="en-US" altLang="zh-CN" dirty="0" smtClean="0"/>
              <a:t>check the arguments at compile time.</a:t>
            </a:r>
          </a:p>
          <a:p>
            <a:r>
              <a:rPr lang="en-US" altLang="zh-CN" dirty="0"/>
              <a:t>No protocol file</a:t>
            </a:r>
          </a:p>
          <a:p>
            <a:endParaRPr lang="en-US" altLang="zh-CN" dirty="0"/>
          </a:p>
          <a:p>
            <a:r>
              <a:rPr lang="en-US" altLang="zh-CN" dirty="0"/>
              <a:t>How to check call error in 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endParaRPr lang="en-US" altLang="zh-CN" dirty="0"/>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2336333"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a:t>
            </a:r>
            <a:r>
              <a:rPr lang="en-US" altLang="zh-CN" dirty="0" smtClean="0"/>
              <a:t>to call,</a:t>
            </a:r>
          </a:p>
          <a:p>
            <a:r>
              <a:rPr lang="en-US" altLang="zh-CN" dirty="0" smtClean="0"/>
              <a:t>according to 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//compile error</a:t>
            </a:r>
            <a:endParaRPr lang="zh-CN" altLang="en-US"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a:t>
            </a:r>
            <a:r>
              <a:rPr lang="en-US" altLang="zh-CN" dirty="0" smtClean="0"/>
              <a:t>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119916"/>
            <a:ext cx="6718156" cy="757130"/>
          </a:xfrm>
        </p:spPr>
        <p:txBody>
          <a:bodyPr/>
          <a:lstStyle/>
          <a:p>
            <a:r>
              <a:rPr lang="en-US" altLang="zh-CN" dirty="0"/>
              <a:t>How to hide the details of serialization and networking</a:t>
            </a:r>
            <a:endParaRPr lang="zh-CN" altLang="en-US" dirty="0"/>
          </a:p>
        </p:txBody>
      </p:sp>
      <p:sp>
        <p:nvSpPr>
          <p:cNvPr id="3" name="文本占位符 2"/>
          <p:cNvSpPr>
            <a:spLocks noGrp="1"/>
          </p:cNvSpPr>
          <p:nvPr>
            <p:ph type="body" sz="half" idx="2"/>
          </p:nvPr>
        </p:nvSpPr>
        <p:spPr/>
        <p:txBody>
          <a:bodyPr/>
          <a:lstStyle/>
          <a:p>
            <a:r>
              <a:rPr lang="en-US" altLang="zh-CN" dirty="0" err="1" smtClean="0"/>
              <a:t>todo</a:t>
            </a:r>
            <a:r>
              <a:rPr lang="en-US" altLang="zh-CN" dirty="0" smtClean="0"/>
              <a:t>….</a:t>
            </a:r>
            <a:endParaRPr lang="zh-CN" altLang="en-US" dirty="0"/>
          </a:p>
        </p:txBody>
      </p:sp>
    </p:spTree>
    <p:extLst>
      <p:ext uri="{BB962C8B-B14F-4D97-AF65-F5344CB8AC3E}">
        <p14:creationId xmlns:p14="http://schemas.microsoft.com/office/powerpoint/2010/main" val="491214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else</a:t>
            </a:r>
            <a:endParaRPr lang="zh-CN" altLang="en-US" dirty="0"/>
          </a:p>
        </p:txBody>
      </p:sp>
      <p:sp>
        <p:nvSpPr>
          <p:cNvPr id="3" name="文本占位符 2"/>
          <p:cNvSpPr>
            <a:spLocks noGrp="1"/>
          </p:cNvSpPr>
          <p:nvPr>
            <p:ph type="body" sz="half" idx="2"/>
          </p:nvPr>
        </p:nvSpPr>
        <p:spPr/>
        <p:txBody>
          <a:bodyPr/>
          <a:lstStyle/>
          <a:p>
            <a:r>
              <a:rPr lang="en-US" altLang="zh-CN" dirty="0" smtClean="0"/>
              <a:t>pub sub</a:t>
            </a:r>
          </a:p>
          <a:p>
            <a:r>
              <a:rPr lang="en-US" altLang="zh-CN" dirty="0" smtClean="0"/>
              <a:t>performance</a:t>
            </a:r>
            <a:endParaRPr lang="zh-CN" altLang="en-US" dirty="0"/>
          </a:p>
        </p:txBody>
      </p:sp>
    </p:spTree>
    <p:extLst>
      <p:ext uri="{BB962C8B-B14F-4D97-AF65-F5344CB8AC3E}">
        <p14:creationId xmlns:p14="http://schemas.microsoft.com/office/powerpoint/2010/main" val="276282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5873</TotalTime>
  <Words>4336</Words>
  <Application>Microsoft Office PowerPoint</Application>
  <PresentationFormat>全屏显示(4:3)</PresentationFormat>
  <Paragraphs>564</Paragraphs>
  <Slides>41</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route the correct handler</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hide the details of serialization and networking</vt:lpstr>
      <vt:lpstr>something else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429</cp:revision>
  <dcterms:created xsi:type="dcterms:W3CDTF">2016-10-09T06:12:27Z</dcterms:created>
  <dcterms:modified xsi:type="dcterms:W3CDTF">2017-04-14T10:06:41Z</dcterms:modified>
</cp:coreProperties>
</file>