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5" r:id="rId4"/>
    <p:sldId id="413" r:id="rId5"/>
    <p:sldId id="258" r:id="rId6"/>
    <p:sldId id="322" r:id="rId7"/>
    <p:sldId id="367" r:id="rId8"/>
    <p:sldId id="323" r:id="rId9"/>
    <p:sldId id="269" r:id="rId10"/>
    <p:sldId id="357" r:id="rId11"/>
    <p:sldId id="343" r:id="rId12"/>
    <p:sldId id="277" r:id="rId13"/>
    <p:sldId id="278" r:id="rId14"/>
    <p:sldId id="350" r:id="rId15"/>
    <p:sldId id="351" r:id="rId16"/>
    <p:sldId id="279" r:id="rId17"/>
    <p:sldId id="352" r:id="rId18"/>
    <p:sldId id="280" r:id="rId19"/>
    <p:sldId id="324" r:id="rId20"/>
    <p:sldId id="353" r:id="rId21"/>
    <p:sldId id="412" r:id="rId22"/>
    <p:sldId id="326" r:id="rId23"/>
    <p:sldId id="282" r:id="rId24"/>
    <p:sldId id="328" r:id="rId25"/>
    <p:sldId id="345" r:id="rId26"/>
    <p:sldId id="365" r:id="rId27"/>
    <p:sldId id="332" r:id="rId28"/>
    <p:sldId id="330" r:id="rId29"/>
    <p:sldId id="331" r:id="rId30"/>
    <p:sldId id="358" r:id="rId31"/>
    <p:sldId id="347" r:id="rId32"/>
    <p:sldId id="346" r:id="rId33"/>
    <p:sldId id="307" r:id="rId34"/>
    <p:sldId id="415" r:id="rId35"/>
    <p:sldId id="348" r:id="rId36"/>
    <p:sldId id="308" r:id="rId37"/>
    <p:sldId id="299" r:id="rId38"/>
    <p:sldId id="333" r:id="rId39"/>
    <p:sldId id="411" r:id="rId40"/>
    <p:sldId id="301" r:id="rId41"/>
    <p:sldId id="349" r:id="rId42"/>
    <p:sldId id="341" r:id="rId43"/>
    <p:sldId id="304" r:id="rId44"/>
    <p:sldId id="263" r:id="rId45"/>
    <p:sldId id="26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8173" y="3254647"/>
            <a:ext cx="69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s </a:t>
            </a:r>
            <a:r>
              <a:rPr lang="en-US" altLang="zh-CN" dirty="0"/>
              <a:t>= "fun/test/1"; //</a:t>
            </a:r>
            <a:r>
              <a:rPr lang="en-US" altLang="zh-CN" dirty="0" err="1"/>
              <a:t>url</a:t>
            </a:r>
            <a:r>
              <a:rPr lang="en-US" altLang="zh-CN" dirty="0"/>
              <a:t> from client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(s);  //route and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203451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379256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2871395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2847856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2777038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2794968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044620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the </a:t>
            </a:r>
            <a:r>
              <a:rPr lang="en-US" altLang="zh-CN" sz="2000" dirty="0" smtClean="0"/>
              <a:t>string </a:t>
            </a:r>
            <a:r>
              <a:rPr lang="en-US" altLang="zh-CN" sz="2000" dirty="0" smtClean="0"/>
              <a:t>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arguments</a:t>
            </a:r>
            <a:r>
              <a:rPr lang="zh-CN" altLang="en-US" sz="2000" dirty="0" smtClean="0"/>
              <a:t>；</a:t>
            </a:r>
            <a:endParaRPr lang="zh-CN" altLang="en-US" sz="2000" dirty="0" smtClean="0"/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175" y="6264536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Protocol,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auto </a:t>
            </a:r>
            <a:r>
              <a:rPr lang="en-US" altLang="zh-CN" dirty="0"/>
              <a:t>call(</a:t>
            </a:r>
            <a:r>
              <a:rPr lang="en-US" altLang="zh-CN" dirty="0" err="1"/>
              <a:t>tcp</a:t>
            </a:r>
            <a:r>
              <a:rPr lang="en-US" altLang="zh-CN" dirty="0"/>
              <a:t>::endpoint </a:t>
            </a:r>
            <a:r>
              <a:rPr lang="en-US" altLang="zh-CN" dirty="0" err="1"/>
              <a:t>endpoint</a:t>
            </a:r>
            <a:r>
              <a:rPr lang="en-US" altLang="zh-CN" dirty="0"/>
              <a:t>, Protocol </a:t>
            </a:r>
            <a:r>
              <a:rPr lang="en-US" altLang="zh-CN" dirty="0" err="1"/>
              <a:t>const</a:t>
            </a:r>
            <a:r>
              <a:rPr lang="en-US" altLang="zh-CN" dirty="0"/>
              <a:t>&amp; protocol,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is_argument_match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Protocol::</a:t>
            </a:r>
            <a:r>
              <a:rPr lang="en-US" altLang="zh-CN" dirty="0" err="1"/>
              <a:t>signature_type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...&gt;::value, "Arguments` types don`t match the protocol</a:t>
            </a:r>
            <a:r>
              <a:rPr lang="en-US" altLang="zh-CN" dirty="0" smtClean="0"/>
              <a:t>!");</a:t>
            </a:r>
          </a:p>
          <a:p>
            <a:endParaRPr lang="en-US" altLang="zh-CN" dirty="0"/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result_type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Protocol::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rpc_task_t</a:t>
            </a:r>
            <a:r>
              <a:rPr lang="en-US" altLang="zh-CN" dirty="0"/>
              <a:t> = </a:t>
            </a:r>
            <a:r>
              <a:rPr lang="en-US" altLang="zh-CN" dirty="0" err="1"/>
              <a:t>rpc_task_alias</a:t>
            </a:r>
            <a:r>
              <a:rPr lang="en-US" altLang="zh-CN" dirty="0"/>
              <a:t>&lt;</a:t>
            </a:r>
            <a:r>
              <a:rPr lang="en-US" altLang="zh-CN" dirty="0" err="1"/>
              <a:t>result_type</a:t>
            </a:r>
            <a:r>
              <a:rPr lang="en-US" altLang="zh-CN" dirty="0"/>
              <a:t>&gt;;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 err="1"/>
              <a:t>ctx</a:t>
            </a:r>
            <a:r>
              <a:rPr lang="en-US" altLang="zh-CN" dirty="0"/>
              <a:t> = client_private_.</a:t>
            </a:r>
            <a:r>
              <a:rPr lang="en-US" altLang="zh-CN" dirty="0" err="1"/>
              <a:t>make_rpc_context</a:t>
            </a:r>
            <a:r>
              <a:rPr lang="en-US" altLang="zh-CN" dirty="0"/>
              <a:t>(endpoint, protocol, 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rpc_task_t</a:t>
            </a:r>
            <a:r>
              <a:rPr lang="en-US" altLang="zh-CN" dirty="0"/>
              <a:t>{ </a:t>
            </a:r>
            <a:r>
              <a:rPr lang="en-US" altLang="zh-CN" dirty="0" err="1"/>
              <a:t>client_private</a:t>
            </a:r>
            <a:r>
              <a:rPr lang="en-US" altLang="zh-CN" dirty="0"/>
              <a:t>_, </a:t>
            </a:r>
            <a:r>
              <a:rPr lang="en-US" altLang="zh-CN" dirty="0" err="1"/>
              <a:t>ctx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lang="en-US" altLang="zh-CN" dirty="0" smtClean="0"/>
              <a:t>RPC call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altLang="zh-CN" dirty="0" smtClean="0"/>
              <a:t>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91396"/>
            <a:ext cx="3075898" cy="307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2198" y="5530334"/>
            <a:ext cx="389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https://github.com/topcpporg/rest_rpc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3827930" y="5047147"/>
            <a:ext cx="2707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focus on business</a:t>
            </a:r>
          </a:p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rapid development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RPC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1996</Words>
  <Application>Microsoft Office PowerPoint</Application>
  <PresentationFormat>全屏显示(4:3)</PresentationFormat>
  <Paragraphs>401</Paragraphs>
  <Slides>45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What is rest_rpc</vt:lpstr>
      <vt:lpstr>What is rest_rpc</vt:lpstr>
      <vt:lpstr>Outline</vt:lpstr>
      <vt:lpstr>Challenges</vt:lpstr>
      <vt:lpstr>Outline</vt:lpstr>
      <vt:lpstr>Challenges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RPC call</vt:lpstr>
      <vt:lpstr>How to simplify the RPC call</vt:lpstr>
      <vt:lpstr>Do they match?</vt:lpstr>
      <vt:lpstr>How to simplify the RPC call</vt:lpstr>
      <vt:lpstr>How to simplify the RPC call</vt:lpstr>
      <vt:lpstr>How to simplify the RPC call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652</cp:revision>
  <dcterms:created xsi:type="dcterms:W3CDTF">2016-10-09T06:12:00Z</dcterms:created>
  <dcterms:modified xsi:type="dcterms:W3CDTF">2017-05-10T08:58:11Z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