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5" r:id="rId4"/>
    <p:sldId id="320" r:id="rId5"/>
    <p:sldId id="413" r:id="rId6"/>
    <p:sldId id="258" r:id="rId7"/>
    <p:sldId id="322" r:id="rId8"/>
    <p:sldId id="268" r:id="rId9"/>
    <p:sldId id="367" r:id="rId10"/>
    <p:sldId id="323" r:id="rId11"/>
    <p:sldId id="269" r:id="rId12"/>
    <p:sldId id="357" r:id="rId13"/>
    <p:sldId id="343" r:id="rId14"/>
    <p:sldId id="277" r:id="rId15"/>
    <p:sldId id="278" r:id="rId16"/>
    <p:sldId id="350" r:id="rId17"/>
    <p:sldId id="351" r:id="rId18"/>
    <p:sldId id="279" r:id="rId19"/>
    <p:sldId id="352" r:id="rId20"/>
    <p:sldId id="280" r:id="rId21"/>
    <p:sldId id="324" r:id="rId22"/>
    <p:sldId id="353" r:id="rId23"/>
    <p:sldId id="281" r:id="rId24"/>
    <p:sldId id="412" r:id="rId25"/>
    <p:sldId id="326" r:id="rId26"/>
    <p:sldId id="282" r:id="rId27"/>
    <p:sldId id="328" r:id="rId28"/>
    <p:sldId id="345" r:id="rId29"/>
    <p:sldId id="365" r:id="rId30"/>
    <p:sldId id="332" r:id="rId31"/>
    <p:sldId id="330" r:id="rId32"/>
    <p:sldId id="331" r:id="rId33"/>
    <p:sldId id="358" r:id="rId34"/>
    <p:sldId id="347" r:id="rId35"/>
    <p:sldId id="346" r:id="rId36"/>
    <p:sldId id="299" r:id="rId37"/>
    <p:sldId id="333" r:id="rId38"/>
    <p:sldId id="307" r:id="rId39"/>
    <p:sldId id="348" r:id="rId40"/>
    <p:sldId id="308" r:id="rId41"/>
    <p:sldId id="411" r:id="rId42"/>
    <p:sldId id="301" r:id="rId43"/>
    <p:sldId id="349" r:id="rId44"/>
    <p:sldId id="341" r:id="rId45"/>
    <p:sldId id="304" r:id="rId46"/>
    <p:sldId id="263" r:id="rId47"/>
    <p:sldId id="26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46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9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3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3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6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32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2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3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88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9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0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6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7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1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7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3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27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6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>
            <a:fillRect/>
          </a:stretch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>
            <a:fillRect/>
          </a:stretch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>
            <a:fillRect/>
          </a:stretch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call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 no such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  <p:sp>
        <p:nvSpPr>
          <p:cNvPr id="12" name="矩形 11"/>
          <p:cNvSpPr/>
          <p:nvPr/>
        </p:nvSpPr>
        <p:spPr>
          <a:xfrm>
            <a:off x="7729155" y="4336851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221" y="4336851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</a:t>
            </a:r>
            <a:r>
              <a:rPr lang="en-US" altLang="zh-CN" dirty="0" smtClean="0">
                <a:solidFill>
                  <a:srgbClr val="FF0000"/>
                </a:solidFill>
              </a:rPr>
              <a:t>, f</a:t>
            </a:r>
            <a:r>
              <a:rPr lang="en-US" altLang="zh-CN" dirty="0" smtClean="0"/>
              <a:t>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server_t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Function&gt;</a:t>
            </a:r>
          </a:p>
          <a:p>
            <a:r>
              <a:rPr lang="en-US" altLang="zh-CN" sz="1400" dirty="0" smtClean="0"/>
              <a:t>    void </a:t>
            </a:r>
            <a:r>
              <a:rPr lang="en-US" altLang="zh-CN" sz="1400" dirty="0" err="1"/>
              <a:t>register_handler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&amp; name,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f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::placeholders::_1;</a:t>
            </a:r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::placeholders::_2</a:t>
            </a:r>
            <a:r>
              <a:rPr lang="en-US" altLang="zh-CN" sz="1400" dirty="0" smtClean="0"/>
              <a:t>;</a:t>
            </a:r>
            <a:endParaRPr lang="zh-CN" altLang="en-US" sz="1400" dirty="0"/>
          </a:p>
          <a:p>
            <a:r>
              <a:rPr lang="en-US" altLang="zh-CN" sz="1400" dirty="0" smtClean="0"/>
              <a:t>        this-</a:t>
            </a:r>
            <a:r>
              <a:rPr lang="en-US" altLang="zh-CN" sz="1400" dirty="0"/>
              <a:t>&gt;invokers_[name] = {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::bind(&amp;invoker&lt;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, Function&gt;::apply, f, _1, _2) };</a:t>
            </a:r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 smtClean="0"/>
              <a:t>    void </a:t>
            </a:r>
            <a:r>
              <a:rPr lang="en-US" altLang="zh-CN" sz="1400" dirty="0"/>
              <a:t>route(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handler_name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 data,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size)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    auto </a:t>
            </a:r>
            <a:r>
              <a:rPr lang="en-US" altLang="zh-CN" sz="1400" dirty="0"/>
              <a:t>it = </a:t>
            </a:r>
            <a:r>
              <a:rPr lang="en-US" altLang="zh-CN" sz="1400" dirty="0" err="1"/>
              <a:t>invokers_.find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handler_name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r>
              <a:rPr lang="en-US" altLang="zh-CN" sz="1400" dirty="0" smtClean="0"/>
              <a:t>        it-</a:t>
            </a:r>
            <a:r>
              <a:rPr lang="en-US" altLang="zh-CN" sz="1400" dirty="0"/>
              <a:t>&gt;second(data, size);</a:t>
            </a:r>
          </a:p>
          <a:p>
            <a:r>
              <a:rPr lang="en-US" altLang="zh-CN" sz="1400" dirty="0" smtClean="0"/>
              <a:t>    }</a:t>
            </a:r>
            <a:endParaRPr lang="zh-CN" altLang="en-US" sz="1400" dirty="0"/>
          </a:p>
          <a:p>
            <a:r>
              <a:rPr lang="en-US" altLang="zh-CN" sz="1400" dirty="0"/>
              <a:t>private: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::map&lt;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::function&lt;void(char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)&gt;&gt; invokers_;</a:t>
            </a:r>
          </a:p>
          <a:p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22005" y="1926524"/>
            <a:ext cx="1573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register_handler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005" y="3855572"/>
            <a:ext cx="643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4" y="2181528"/>
            <a:ext cx="6682086" cy="28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a +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void 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("add", &amp;add);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s1 = "add/1/2</a:t>
            </a:r>
            <a:r>
              <a:rPr lang="en-US" altLang="zh-CN" dirty="0" smtClean="0"/>
              <a:t>"; //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from client</a:t>
            </a:r>
            <a:endParaRPr lang="en-US" altLang="zh-CN" dirty="0"/>
          </a:p>
          <a:p>
            <a:r>
              <a:rPr lang="en-US" altLang="zh-CN" dirty="0" smtClean="0"/>
              <a:t>string s2 </a:t>
            </a:r>
            <a:r>
              <a:rPr lang="en-US" altLang="zh-CN" dirty="0"/>
              <a:t>= "fun/test/1";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(s1);  //route and execute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(s2);  //route and execute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7586" y="1423221"/>
            <a:ext cx="2763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How </a:t>
            </a:r>
            <a:r>
              <a:rPr lang="en-US" altLang="zh-CN" sz="3200" dirty="0"/>
              <a:t>about </a:t>
            </a:r>
            <a:r>
              <a:rPr lang="en-US" altLang="zh-CN" sz="3200" dirty="0" err="1" smtClean="0"/>
              <a:t>url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624792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800597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3292736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3269197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3198379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3216309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465961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905" indent="-344805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905" indent="-344805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905" indent="-344805" algn="l"/>
            <a:endParaRPr lang="zh-CN" altLang="en-US" sz="2000" dirty="0" smtClean="0"/>
          </a:p>
          <a:p>
            <a:pPr marL="1905" indent="-344805" algn="l"/>
            <a:endParaRPr lang="zh-CN" altLang="en-US" sz="2000" dirty="0" smtClean="0"/>
          </a:p>
          <a:p>
            <a:pPr marL="1905" indent="-344805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"}；</a:t>
            </a:r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string parameters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</a:t>
            </a:r>
            <a:r>
              <a:rPr lang="zh-CN" altLang="en-US" sz="2000" dirty="0" smtClean="0"/>
              <a:t>；</a:t>
            </a: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810" y="4256405"/>
            <a:ext cx="6341745" cy="2022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size_t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M&gt;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struct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invoker&lt;Function, M, M&gt;{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static void 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Function&amp;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token_parser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 tuple){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   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std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::apply(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tuple);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}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};</a:t>
            </a:r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400810" y="4256405"/>
            <a:ext cx="6342380" cy="194945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5284" y="4340560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lang="en-US" altLang="zh-CN" dirty="0" smtClean="0"/>
              <a:t>Do they match?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8" y="2434619"/>
            <a:ext cx="3095238" cy="2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543050"/>
            <a:ext cx="794385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3130" y="2627630"/>
            <a:ext cx="4675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What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can we do </a:t>
            </a:r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with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rest_rpc?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what can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be used to do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803137"/>
            <a:ext cx="3515169" cy="3515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79" y="2097437"/>
            <a:ext cx="7076535" cy="30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features of </a:t>
            </a:r>
            <a:r>
              <a:rPr lang="en-US" altLang="zh-CN" b="1" dirty="0" err="1" smtClean="0"/>
              <a:t>rest_rpc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easy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rapid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://github.com/topcpporg/rest_rpc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2100</Words>
  <Application>Microsoft Office PowerPoint</Application>
  <PresentationFormat>全屏显示(4:3)</PresentationFormat>
  <Paragraphs>424</Paragraphs>
  <Slides>47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Introduction to RPC</vt:lpstr>
      <vt:lpstr>Outline</vt:lpstr>
      <vt:lpstr>What is rest_rpc</vt:lpstr>
      <vt:lpstr>What is rest_rpc</vt:lpstr>
      <vt:lpstr>What is rest_rpc</vt:lpstr>
      <vt:lpstr>Outline</vt:lpstr>
      <vt:lpstr>Challenges</vt:lpstr>
      <vt:lpstr>Outline</vt:lpstr>
      <vt:lpstr>Challenges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call code</vt:lpstr>
      <vt:lpstr>How to simplify the call code</vt:lpstr>
      <vt:lpstr>How to simplify the call code</vt:lpstr>
      <vt:lpstr>Do they match?</vt:lpstr>
      <vt:lpstr>How to simplify the call code</vt:lpstr>
      <vt:lpstr>PowerPoint 演示文稿</vt:lpstr>
      <vt:lpstr>what can rest_rpc be used to do </vt:lpstr>
      <vt:lpstr>Something more</vt:lpstr>
      <vt:lpstr>Something more</vt:lpstr>
      <vt:lpstr>Something more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623</cp:revision>
  <dcterms:created xsi:type="dcterms:W3CDTF">2016-10-09T06:12:00Z</dcterms:created>
  <dcterms:modified xsi:type="dcterms:W3CDTF">2017-05-09T08:59:21Z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