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5" r:id="rId4"/>
    <p:sldId id="413" r:id="rId5"/>
    <p:sldId id="258" r:id="rId6"/>
    <p:sldId id="322" r:id="rId7"/>
    <p:sldId id="268" r:id="rId8"/>
    <p:sldId id="367" r:id="rId9"/>
    <p:sldId id="323" r:id="rId10"/>
    <p:sldId id="269" r:id="rId11"/>
    <p:sldId id="357" r:id="rId12"/>
    <p:sldId id="343" r:id="rId13"/>
    <p:sldId id="277" r:id="rId14"/>
    <p:sldId id="278" r:id="rId15"/>
    <p:sldId id="350" r:id="rId16"/>
    <p:sldId id="351" r:id="rId17"/>
    <p:sldId id="279" r:id="rId18"/>
    <p:sldId id="352" r:id="rId19"/>
    <p:sldId id="280" r:id="rId20"/>
    <p:sldId id="324" r:id="rId21"/>
    <p:sldId id="353" r:id="rId22"/>
    <p:sldId id="281" r:id="rId23"/>
    <p:sldId id="412" r:id="rId24"/>
    <p:sldId id="326" r:id="rId25"/>
    <p:sldId id="282" r:id="rId26"/>
    <p:sldId id="328" r:id="rId27"/>
    <p:sldId id="345" r:id="rId28"/>
    <p:sldId id="365" r:id="rId29"/>
    <p:sldId id="332" r:id="rId30"/>
    <p:sldId id="330" r:id="rId31"/>
    <p:sldId id="331" r:id="rId32"/>
    <p:sldId id="358" r:id="rId33"/>
    <p:sldId id="347" r:id="rId34"/>
    <p:sldId id="346" r:id="rId35"/>
    <p:sldId id="307" r:id="rId36"/>
    <p:sldId id="415" r:id="rId37"/>
    <p:sldId id="348" r:id="rId38"/>
    <p:sldId id="308" r:id="rId39"/>
    <p:sldId id="299" r:id="rId40"/>
    <p:sldId id="333" r:id="rId41"/>
    <p:sldId id="411" r:id="rId42"/>
    <p:sldId id="301" r:id="rId43"/>
    <p:sldId id="349" r:id="rId44"/>
    <p:sldId id="341" r:id="rId45"/>
    <p:sldId id="304" r:id="rId46"/>
    <p:sldId id="263" r:id="rId47"/>
    <p:sldId id="26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2188</Words>
  <Application>Microsoft Office PowerPoint</Application>
  <PresentationFormat>全屏显示(4:3)</PresentationFormat>
  <Paragraphs>434</Paragraphs>
  <Slides>47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641</cp:revision>
  <dcterms:created xsi:type="dcterms:W3CDTF">2016-10-09T06:12:00Z</dcterms:created>
  <dcterms:modified xsi:type="dcterms:W3CDTF">2017-05-09T12:49:07Z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