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58" r:id="rId5"/>
    <p:sldId id="260" r:id="rId6"/>
    <p:sldId id="266" r:id="rId7"/>
    <p:sldId id="267" r:id="rId8"/>
    <p:sldId id="265" r:id="rId9"/>
    <p:sldId id="261" r:id="rId10"/>
    <p:sldId id="262" r:id="rId11"/>
    <p:sldId id="263" r:id="rId12"/>
    <p:sldId id="268" r:id="rId13"/>
    <p:sldId id="264" r:id="rId14"/>
    <p:sldId id="271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0887"/>
  </p:normalViewPr>
  <p:slideViewPr>
    <p:cSldViewPr snapToGrid="0">
      <p:cViewPr varScale="1">
        <p:scale>
          <a:sx n="118" d="100"/>
          <a:sy n="118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BF094-C118-2F49-AF74-CED7F2765E29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6399-2DA3-9742-B154-2758A590A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mock…</a:t>
            </a:r>
            <a:br>
              <a:rPr lang="en-US" dirty="0"/>
            </a:br>
            <a:r>
              <a:rPr lang="en-US" dirty="0"/>
              <a:t>when then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6399-2DA3-9742-B154-2758A590AB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touch Give, When, Then – BDD - Cucumber</a:t>
            </a:r>
          </a:p>
          <a:p>
            <a:endParaRPr lang="en-US" dirty="0"/>
          </a:p>
          <a:p>
            <a:r>
              <a:rPr lang="en-US" dirty="0"/>
              <a:t>Hand on test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6399-2DA3-9742-B154-2758A590AB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Regression – breaking old code in production – </a:t>
            </a:r>
            <a:r>
              <a:rPr lang="en-US" dirty="0" err="1"/>
              <a:t>eg.</a:t>
            </a:r>
            <a:r>
              <a:rPr lang="en-US" dirty="0"/>
              <a:t>- somebody change seat allocation strategy</a:t>
            </a:r>
          </a:p>
          <a:p>
            <a:r>
              <a:rPr lang="en-US" dirty="0"/>
              <a:t>Refactoring – Unit test give the confidence that refactoring is success</a:t>
            </a:r>
          </a:p>
          <a:p>
            <a:r>
              <a:rPr lang="en-US" dirty="0"/>
              <a:t>Fast feedback – before QA I can test</a:t>
            </a:r>
          </a:p>
          <a:p>
            <a:r>
              <a:rPr lang="en-US" dirty="0"/>
              <a:t>Maintainability – updating the test when required – functionality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6399-2DA3-9742-B154-2758A590AB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touch Give, When, Then – BDD - Cucumber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6399-2DA3-9742-B154-2758A590AB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Private methods either are dead code or hard to test- bad idea to keep them private</a:t>
            </a:r>
          </a:p>
          <a:p>
            <a:r>
              <a:rPr lang="en-US" dirty="0"/>
              <a:t>Leaking domain – show example- calculator demo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6399-2DA3-9742-B154-2758A590AB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B689-8BB3-A638-F302-53D14CAE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5823A-9C82-552D-2941-85E1D4649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C47C-29B4-D882-1AA6-A6DEDAEE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3D15-BC05-6A88-BC62-DE70E1DF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09DB-0BE1-0F45-2716-16247599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120E-259D-592C-B893-93AB0804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B90A3-51CA-8C52-C643-AE988B83D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95BD-972F-5E81-918D-A90038CA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ABE1-8697-1BAD-3102-2273B376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E13BF-8958-7559-88A8-24F18174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5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42A9E-1EBA-389C-4A89-08E04B485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FA7D5-3611-F48E-8003-6341592C4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F011E-52FE-8EF0-0FA8-0DFEF840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2C2D-BC01-6FB8-4B56-24CAD23B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C5D71-3585-B7F7-D791-7B34DF57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1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3F40-3E82-0B9E-6D33-DAB09C67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04731-2CFF-85A9-2174-47738DFC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1A7A-671E-1248-D737-1FF1D831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F432-A0F2-52D1-1EE4-36CAABFC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71870-2301-DCCA-80AF-D3DAC30B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3A31-7F88-71D7-1C73-95C99191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5621-BB05-23CE-7FE5-498A78C7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91F6-6BAF-E61F-BFE4-A8F258607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A775-2726-27D0-F2C4-B0198A43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B6761-078B-A968-E53D-36EBA5E9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0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84F2-7D36-9702-E5C9-32C45680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3029-9007-2F28-2B0B-721822CDB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3CFBF-68B6-3036-2612-E0A3B941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C454-1A9A-3845-95F2-D8E20EC5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B0C4-BC7E-A740-CAFC-C382A69C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4639A-4D81-4CCC-1C36-90CC3FA7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78CF-A70F-D55C-61D4-36D6282D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B7933-364B-DDA0-E3C5-B125F8AE7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E2549-308D-6799-F87E-7F8B00DBD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8C38E-2F4C-485E-61A9-9B97F30E1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115C-EA89-7AD7-2F3E-22EA4F45D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7EEA1-8797-DBFA-C2CD-51102C36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75583-8988-5D3F-5310-F3BCD4D7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77D78-D3BA-EB43-3259-EDC33440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A32B-2E60-3E0A-5E36-F2830F50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8BABE-DC1C-B705-89CF-54CBF0BF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ADB9C-624E-7EB7-B514-F978F517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821D8-995F-2928-164F-61C334F5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7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760C-2701-ACEF-120B-689C108B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B39DD-D206-1CBE-0241-E37C76DC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A11E-4DC9-6FD0-7A3C-91C87423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934C-902D-C909-2D51-1D0D7F6D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746C-4971-B9AE-D7DB-4010044C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C2798-6E89-4ADA-FF77-7C09D2261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A8B90-717D-17BD-3DCE-3EDCA42B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A83A-5FEB-53AD-3BCF-D2E3E923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F1DEA-E5F8-ED01-B881-19416665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1A60-486A-BE81-841D-83349F0C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564C6-14DF-F93E-F23B-D53F9644A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D589E-C030-C77B-93B7-75D723531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2250-CF7E-9D09-A86B-E1C7528E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18FC-799D-2FC6-DDB8-885FD467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907E-3831-3B6A-E9BF-45362256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7D2C8-DF5A-EF9F-4AC0-0F91CB99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4204E-CA2C-3F5E-005C-CF36615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2492-CD4C-6029-DE04-D2EFFAE7B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3C47F-5CAF-164D-A8A2-471CFA71D5C7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53D2-39C3-3ECF-1163-03BF1BE3F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A059-A297-0E34-04E3-7E186C22C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4EB29-9FFF-6548-BA2F-DBC8A9F2D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1CF7-4192-67AB-B860-BA788D8C4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using Junit</a:t>
            </a:r>
          </a:p>
        </p:txBody>
      </p:sp>
    </p:spTree>
    <p:extLst>
      <p:ext uri="{BB962C8B-B14F-4D97-AF65-F5344CB8AC3E}">
        <p14:creationId xmlns:p14="http://schemas.microsoft.com/office/powerpoint/2010/main" val="28124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0D88-2F93-6504-76DE-65767F40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quick is quick enough?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8A1F7566-F0B9-DD7A-BE19-E3E0B457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28850"/>
            <a:ext cx="7772400" cy="20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0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8B1-5A06-03FF-173C-DBBE590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1A239-878F-6058-2F76-4882C980EE4E}"/>
              </a:ext>
            </a:extLst>
          </p:cNvPr>
          <p:cNvSpPr/>
          <p:nvPr/>
        </p:nvSpPr>
        <p:spPr>
          <a:xfrm>
            <a:off x="3814618" y="2835564"/>
            <a:ext cx="1995055" cy="105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Under Test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7DB52F6B-576F-CAD7-9637-728188F27CE2}"/>
              </a:ext>
            </a:extLst>
          </p:cNvPr>
          <p:cNvSpPr/>
          <p:nvPr/>
        </p:nvSpPr>
        <p:spPr>
          <a:xfrm>
            <a:off x="7878618" y="3020291"/>
            <a:ext cx="1163782" cy="785091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5140B-0B20-5EF7-165F-6A55DBA17CB5}"/>
              </a:ext>
            </a:extLst>
          </p:cNvPr>
          <p:cNvSpPr/>
          <p:nvPr/>
        </p:nvSpPr>
        <p:spPr>
          <a:xfrm>
            <a:off x="8042235" y="4354616"/>
            <a:ext cx="853704" cy="958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baseline="30000" dirty="0"/>
          </a:p>
          <a:p>
            <a:pPr algn="r"/>
            <a:r>
              <a:rPr lang="en-US" baseline="30000" dirty="0"/>
              <a:t>______</a:t>
            </a:r>
            <a:br>
              <a:rPr lang="en-US" baseline="30000" dirty="0"/>
            </a:br>
            <a:r>
              <a:rPr lang="en-US" baseline="30000" dirty="0"/>
              <a:t>______</a:t>
            </a:r>
          </a:p>
          <a:p>
            <a:pPr algn="r"/>
            <a:r>
              <a:rPr lang="en-US" baseline="30000" dirty="0"/>
              <a:t>_________</a:t>
            </a:r>
          </a:p>
          <a:p>
            <a:pPr algn="r"/>
            <a:r>
              <a:rPr lang="en-US" baseline="30000" dirty="0"/>
              <a:t>_________</a:t>
            </a:r>
          </a:p>
          <a:p>
            <a:pPr algn="r"/>
            <a:endParaRPr lang="en-US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1ECEE-4E26-53A0-607E-4888E2121BBD}"/>
              </a:ext>
            </a:extLst>
          </p:cNvPr>
          <p:cNvSpPr txBox="1"/>
          <p:nvPr/>
        </p:nvSpPr>
        <p:spPr>
          <a:xfrm>
            <a:off x="8074889" y="4464586"/>
            <a:ext cx="36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8075C3-7436-AE6A-AC38-BFBF1FD4CEE7}"/>
              </a:ext>
            </a:extLst>
          </p:cNvPr>
          <p:cNvSpPr/>
          <p:nvPr/>
        </p:nvSpPr>
        <p:spPr>
          <a:xfrm>
            <a:off x="7878618" y="1273629"/>
            <a:ext cx="1163781" cy="11974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Spring Bean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8ECC46-A443-C32B-FBDA-865B1CA0E831}"/>
              </a:ext>
            </a:extLst>
          </p:cNvPr>
          <p:cNvCxnSpPr/>
          <p:nvPr/>
        </p:nvCxnSpPr>
        <p:spPr>
          <a:xfrm flipV="1">
            <a:off x="5998029" y="2090057"/>
            <a:ext cx="1687285" cy="104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61F40B-3414-D50E-18A5-548C4E7BF8AF}"/>
              </a:ext>
            </a:extLst>
          </p:cNvPr>
          <p:cNvCxnSpPr/>
          <p:nvPr/>
        </p:nvCxnSpPr>
        <p:spPr>
          <a:xfrm>
            <a:off x="6000503" y="3412836"/>
            <a:ext cx="1739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C7EE2-EC90-082C-C745-EDB3A9CBFACF}"/>
              </a:ext>
            </a:extLst>
          </p:cNvPr>
          <p:cNvCxnSpPr/>
          <p:nvPr/>
        </p:nvCxnSpPr>
        <p:spPr>
          <a:xfrm>
            <a:off x="5998029" y="3614057"/>
            <a:ext cx="1741714" cy="1111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22D89-A2FB-35BD-2D5C-7D603073D263}"/>
              </a:ext>
            </a:extLst>
          </p:cNvPr>
          <p:cNvCxnSpPr/>
          <p:nvPr/>
        </p:nvCxnSpPr>
        <p:spPr>
          <a:xfrm>
            <a:off x="2090057" y="336203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91E0F58-B34F-B54B-16AF-4597BDA5E578}"/>
              </a:ext>
            </a:extLst>
          </p:cNvPr>
          <p:cNvSpPr/>
          <p:nvPr/>
        </p:nvSpPr>
        <p:spPr>
          <a:xfrm>
            <a:off x="851725" y="3132117"/>
            <a:ext cx="1045028" cy="593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325642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8B1-5A06-03FF-173C-DBBE590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Isolated!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1A239-878F-6058-2F76-4882C980EE4E}"/>
              </a:ext>
            </a:extLst>
          </p:cNvPr>
          <p:cNvSpPr/>
          <p:nvPr/>
        </p:nvSpPr>
        <p:spPr>
          <a:xfrm>
            <a:off x="3814618" y="2835564"/>
            <a:ext cx="1995055" cy="1052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Under Test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7DB52F6B-576F-CAD7-9637-728188F27CE2}"/>
              </a:ext>
            </a:extLst>
          </p:cNvPr>
          <p:cNvSpPr/>
          <p:nvPr/>
        </p:nvSpPr>
        <p:spPr>
          <a:xfrm>
            <a:off x="7878618" y="3020291"/>
            <a:ext cx="1163782" cy="78509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8075C3-7436-AE6A-AC38-BFBF1FD4CEE7}"/>
              </a:ext>
            </a:extLst>
          </p:cNvPr>
          <p:cNvSpPr/>
          <p:nvPr/>
        </p:nvSpPr>
        <p:spPr>
          <a:xfrm>
            <a:off x="7878618" y="1273629"/>
            <a:ext cx="1163781" cy="11974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Mock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8ECC46-A443-C32B-FBDA-865B1CA0E831}"/>
              </a:ext>
            </a:extLst>
          </p:cNvPr>
          <p:cNvCxnSpPr/>
          <p:nvPr/>
        </p:nvCxnSpPr>
        <p:spPr>
          <a:xfrm flipV="1">
            <a:off x="5998029" y="2090057"/>
            <a:ext cx="1687285" cy="104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61F40B-3414-D50E-18A5-548C4E7BF8AF}"/>
              </a:ext>
            </a:extLst>
          </p:cNvPr>
          <p:cNvCxnSpPr/>
          <p:nvPr/>
        </p:nvCxnSpPr>
        <p:spPr>
          <a:xfrm>
            <a:off x="6000503" y="3412836"/>
            <a:ext cx="1739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8C7EE2-EC90-082C-C745-EDB3A9CBFACF}"/>
              </a:ext>
            </a:extLst>
          </p:cNvPr>
          <p:cNvCxnSpPr/>
          <p:nvPr/>
        </p:nvCxnSpPr>
        <p:spPr>
          <a:xfrm>
            <a:off x="5998029" y="3614057"/>
            <a:ext cx="1741714" cy="1111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022D89-A2FB-35BD-2D5C-7D603073D263}"/>
              </a:ext>
            </a:extLst>
          </p:cNvPr>
          <p:cNvCxnSpPr/>
          <p:nvPr/>
        </p:nvCxnSpPr>
        <p:spPr>
          <a:xfrm>
            <a:off x="2090057" y="336203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91E0F58-B34F-B54B-16AF-4597BDA5E578}"/>
              </a:ext>
            </a:extLst>
          </p:cNvPr>
          <p:cNvSpPr/>
          <p:nvPr/>
        </p:nvSpPr>
        <p:spPr>
          <a:xfrm>
            <a:off x="851725" y="3132117"/>
            <a:ext cx="1045028" cy="59376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06494A-12C3-632F-8564-EF1BC171AFB5}"/>
              </a:ext>
            </a:extLst>
          </p:cNvPr>
          <p:cNvSpPr/>
          <p:nvPr/>
        </p:nvSpPr>
        <p:spPr>
          <a:xfrm>
            <a:off x="8042235" y="4354616"/>
            <a:ext cx="853704" cy="9586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aseline="30000" dirty="0"/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228219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1AD0-CFB7-5EE7-941E-A2A0BAAC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Unit Test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3719F2C-C9DA-1EEA-B20D-D01D28864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667000"/>
            <a:ext cx="5152040" cy="1023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82A85-366E-D0FC-CD5D-127849A67685}"/>
              </a:ext>
            </a:extLst>
          </p:cNvPr>
          <p:cNvSpPr txBox="1"/>
          <p:nvPr/>
        </p:nvSpPr>
        <p:spPr>
          <a:xfrm>
            <a:off x="838200" y="1988056"/>
            <a:ext cx="920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</a:t>
            </a: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EB0FBED-5FB7-ED35-EB2C-AD00389E3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761" y="2638318"/>
            <a:ext cx="5626100" cy="40694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2FD2DB-0462-367B-822C-35F9D4D0C1B8}"/>
              </a:ext>
            </a:extLst>
          </p:cNvPr>
          <p:cNvSpPr txBox="1"/>
          <p:nvPr/>
        </p:nvSpPr>
        <p:spPr>
          <a:xfrm>
            <a:off x="6201761" y="1988055"/>
            <a:ext cx="894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82138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1AD0-CFB7-5EE7-941E-A2A0BAAC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Pillars of Good 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4905-43E0-7CA2-8FE3-D7CB0019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Protection against regressions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Resistance to refactoring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Fast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86555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1AD0-CFB7-5EE7-941E-A2A0BAAC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Unit Tested enough ?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F0A74A9-8491-E536-94ED-BDF29BA9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1949450"/>
            <a:ext cx="7772400" cy="26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1AD0-CFB7-5EE7-941E-A2A0BAAC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CA101-82F8-7406-F9D1-7651A280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Uncovered private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Leaking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410924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1CF7-4192-67AB-B860-BA788D8C4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Queries? Thoughts? Ideas?</a:t>
            </a:r>
          </a:p>
        </p:txBody>
      </p:sp>
    </p:spTree>
    <p:extLst>
      <p:ext uri="{BB962C8B-B14F-4D97-AF65-F5344CB8AC3E}">
        <p14:creationId xmlns:p14="http://schemas.microsoft.com/office/powerpoint/2010/main" val="14615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65F4-D8DC-7FDF-48EE-38FD0218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6215-0FCB-D488-C52E-52E1BD27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Dissecting Unit Test</a:t>
            </a:r>
          </a:p>
          <a:p>
            <a:r>
              <a:rPr lang="en-US" dirty="0"/>
              <a:t>Measuring the Goodness</a:t>
            </a:r>
          </a:p>
          <a:p>
            <a:r>
              <a:rPr lang="en-US" dirty="0"/>
              <a:t>The Art of Writing Unit Tests</a:t>
            </a:r>
          </a:p>
        </p:txBody>
      </p:sp>
    </p:spTree>
    <p:extLst>
      <p:ext uri="{BB962C8B-B14F-4D97-AF65-F5344CB8AC3E}">
        <p14:creationId xmlns:p14="http://schemas.microsoft.com/office/powerpoint/2010/main" val="218128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65F4-D8DC-7FDF-48EE-38FD0218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6215-0FCB-D488-C52E-52E1BD27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unit (under) test?</a:t>
            </a:r>
          </a:p>
          <a:p>
            <a:r>
              <a:rPr lang="en-US" dirty="0"/>
              <a:t>Why Unit Test? Is QA not enough?</a:t>
            </a:r>
          </a:p>
        </p:txBody>
      </p:sp>
    </p:spTree>
    <p:extLst>
      <p:ext uri="{BB962C8B-B14F-4D97-AF65-F5344CB8AC3E}">
        <p14:creationId xmlns:p14="http://schemas.microsoft.com/office/powerpoint/2010/main" val="125537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38B0-28E3-8EEF-F322-AAEF38C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96B1-372E-7BCA-ECED-48D68287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Verifies a small piece of code (a unit)</a:t>
            </a:r>
          </a:p>
          <a:p>
            <a:r>
              <a:rPr lang="en-IN" dirty="0"/>
              <a:t>Does it quickly</a:t>
            </a:r>
          </a:p>
          <a:p>
            <a:r>
              <a:rPr lang="en-IN" dirty="0"/>
              <a:t>And does it in an isolated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1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2B91-ADA0-3AD4-75AB-78B5FDA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– Part of a whole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EC8381-C489-7E30-2C34-AF93ABBBB9A7}"/>
              </a:ext>
            </a:extLst>
          </p:cNvPr>
          <p:cNvSpPr/>
          <p:nvPr/>
        </p:nvSpPr>
        <p:spPr>
          <a:xfrm>
            <a:off x="2460173" y="2177143"/>
            <a:ext cx="1284514" cy="2264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7D1439-B6A4-5AC8-6C28-BEC52DBE2853}"/>
              </a:ext>
            </a:extLst>
          </p:cNvPr>
          <p:cNvSpPr/>
          <p:nvPr/>
        </p:nvSpPr>
        <p:spPr>
          <a:xfrm>
            <a:off x="3744687" y="2177143"/>
            <a:ext cx="1175657" cy="2264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7883B-B962-A97E-A07F-42795322817C}"/>
              </a:ext>
            </a:extLst>
          </p:cNvPr>
          <p:cNvSpPr/>
          <p:nvPr/>
        </p:nvSpPr>
        <p:spPr>
          <a:xfrm>
            <a:off x="4920343" y="2177143"/>
            <a:ext cx="1175657" cy="2264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51CE02-CF8B-104F-9BEA-3270ADDC79FD}"/>
              </a:ext>
            </a:extLst>
          </p:cNvPr>
          <p:cNvSpPr/>
          <p:nvPr/>
        </p:nvSpPr>
        <p:spPr>
          <a:xfrm>
            <a:off x="6096000" y="2177143"/>
            <a:ext cx="1175657" cy="2264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3B5599-E1D0-8FF4-723B-355A067C85E6}"/>
              </a:ext>
            </a:extLst>
          </p:cNvPr>
          <p:cNvSpPr/>
          <p:nvPr/>
        </p:nvSpPr>
        <p:spPr>
          <a:xfrm>
            <a:off x="7271656" y="2177143"/>
            <a:ext cx="1175657" cy="2264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2F1052-795D-A3C6-0329-0939D6734D16}"/>
              </a:ext>
            </a:extLst>
          </p:cNvPr>
          <p:cNvCxnSpPr>
            <a:cxnSpLocks/>
          </p:cNvCxnSpPr>
          <p:nvPr/>
        </p:nvCxnSpPr>
        <p:spPr>
          <a:xfrm>
            <a:off x="838200" y="2819400"/>
            <a:ext cx="69886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EA6AF6-4437-322E-9B7C-5196D1E3592F}"/>
              </a:ext>
            </a:extLst>
          </p:cNvPr>
          <p:cNvCxnSpPr>
            <a:cxnSpLocks/>
          </p:cNvCxnSpPr>
          <p:nvPr/>
        </p:nvCxnSpPr>
        <p:spPr>
          <a:xfrm flipH="1">
            <a:off x="838200" y="3875314"/>
            <a:ext cx="69886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4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2B91-ADA0-3AD4-75AB-78B5FDA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– How small should we go?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7883B-B962-A97E-A07F-42795322817C}"/>
              </a:ext>
            </a:extLst>
          </p:cNvPr>
          <p:cNvSpPr/>
          <p:nvPr/>
        </p:nvSpPr>
        <p:spPr>
          <a:xfrm>
            <a:off x="4920343" y="2177143"/>
            <a:ext cx="1175657" cy="2264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34470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2B91-ADA0-3AD4-75AB-78B5FDA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– Yet another level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07883B-B962-A97E-A07F-42795322817C}"/>
              </a:ext>
            </a:extLst>
          </p:cNvPr>
          <p:cNvSpPr/>
          <p:nvPr/>
        </p:nvSpPr>
        <p:spPr>
          <a:xfrm>
            <a:off x="4920343" y="2177143"/>
            <a:ext cx="1175657" cy="22642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681E7-93B6-6948-6845-D19CF8311FB7}"/>
              </a:ext>
            </a:extLst>
          </p:cNvPr>
          <p:cNvSpPr txBox="1"/>
          <p:nvPr/>
        </p:nvSpPr>
        <p:spPr>
          <a:xfrm>
            <a:off x="2052393" y="3504418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D285A-822A-0768-FEC5-761009B573E2}"/>
              </a:ext>
            </a:extLst>
          </p:cNvPr>
          <p:cNvSpPr txBox="1"/>
          <p:nvPr/>
        </p:nvSpPr>
        <p:spPr>
          <a:xfrm>
            <a:off x="3281753" y="5181600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93008-D044-E84F-862A-9629C1172982}"/>
              </a:ext>
            </a:extLst>
          </p:cNvPr>
          <p:cNvSpPr txBox="1"/>
          <p:nvPr/>
        </p:nvSpPr>
        <p:spPr>
          <a:xfrm>
            <a:off x="7010400" y="4812268"/>
            <a:ext cx="12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63C0D-208C-B758-9AE9-A17D7D904ECB}"/>
              </a:ext>
            </a:extLst>
          </p:cNvPr>
          <p:cNvSpPr txBox="1"/>
          <p:nvPr/>
        </p:nvSpPr>
        <p:spPr>
          <a:xfrm>
            <a:off x="7656025" y="3631696"/>
            <a:ext cx="14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AE4518-C435-7CA6-1A74-2BC1933E83B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00400" y="3279976"/>
            <a:ext cx="1888671" cy="409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DAB988-E063-194D-D5C1-D3752978B247}"/>
              </a:ext>
            </a:extLst>
          </p:cNvPr>
          <p:cNvCxnSpPr>
            <a:stCxn id="8" idx="0"/>
          </p:cNvCxnSpPr>
          <p:nvPr/>
        </p:nvCxnSpPr>
        <p:spPr>
          <a:xfrm flipV="1">
            <a:off x="4101048" y="3873750"/>
            <a:ext cx="1314594" cy="1307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AC65ED-F262-4ECD-03AC-7E05BDF29D7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622473" y="3429000"/>
            <a:ext cx="2033553" cy="1383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0C6E7E-A1EA-C145-F021-DBDF93A28ED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908366" y="2950029"/>
            <a:ext cx="2461541" cy="6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03BC5D-E575-2F5B-614C-B5EB9B4A6CC3}"/>
              </a:ext>
            </a:extLst>
          </p:cNvPr>
          <p:cNvCxnSpPr/>
          <p:nvPr/>
        </p:nvCxnSpPr>
        <p:spPr>
          <a:xfrm>
            <a:off x="5214257" y="2177143"/>
            <a:ext cx="0" cy="2264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7E171F-AC6E-B2B8-0083-EA5B28E2B354}"/>
              </a:ext>
            </a:extLst>
          </p:cNvPr>
          <p:cNvCxnSpPr/>
          <p:nvPr/>
        </p:nvCxnSpPr>
        <p:spPr>
          <a:xfrm>
            <a:off x="5519057" y="2177143"/>
            <a:ext cx="0" cy="2264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86F8E6-2F0A-3ED2-68D9-539D35C0C127}"/>
              </a:ext>
            </a:extLst>
          </p:cNvPr>
          <p:cNvCxnSpPr/>
          <p:nvPr/>
        </p:nvCxnSpPr>
        <p:spPr>
          <a:xfrm>
            <a:off x="5818414" y="2177143"/>
            <a:ext cx="0" cy="2264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2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2B91-ADA0-3AD4-75AB-78B5FDA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</p:txBody>
      </p:sp>
      <p:pic>
        <p:nvPicPr>
          <p:cNvPr id="6" name="Picture 5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DBDC69F6-696E-D16F-30D6-EA0A7C6A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22450"/>
            <a:ext cx="7772400" cy="245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2B91-ADA0-3AD4-75AB-78B5FDA3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7EB9D-6652-9D19-EEE5-2AB340F8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397" y="1317172"/>
            <a:ext cx="6705205" cy="50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271</Words>
  <Application>Microsoft Macintosh PowerPoint</Application>
  <PresentationFormat>Widescreen</PresentationFormat>
  <Paragraphs>74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Unit Testing using Junit</vt:lpstr>
      <vt:lpstr>Contents</vt:lpstr>
      <vt:lpstr>Motivation</vt:lpstr>
      <vt:lpstr>Unit Test Characteristics</vt:lpstr>
      <vt:lpstr>Unit – Part of a whole</vt:lpstr>
      <vt:lpstr>Unit – How small should we go?</vt:lpstr>
      <vt:lpstr>Unit – Yet another level</vt:lpstr>
      <vt:lpstr>Unit</vt:lpstr>
      <vt:lpstr>Unit</vt:lpstr>
      <vt:lpstr>How quick is quick enough?</vt:lpstr>
      <vt:lpstr>Isolated?</vt:lpstr>
      <vt:lpstr>Isolated!</vt:lpstr>
      <vt:lpstr>Anatomy of a Unit Test</vt:lpstr>
      <vt:lpstr>Pillars of Good Unit Test</vt:lpstr>
      <vt:lpstr>Is it Unit Tested enough ?</vt:lpstr>
      <vt:lpstr>Anti-patterns</vt:lpstr>
      <vt:lpstr>Queries? Thoughts?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using Junit</dc:title>
  <dc:creator>Ashish Grover</dc:creator>
  <cp:lastModifiedBy>Ashish Grover</cp:lastModifiedBy>
  <cp:revision>1</cp:revision>
  <dcterms:created xsi:type="dcterms:W3CDTF">2024-03-05T03:00:21Z</dcterms:created>
  <dcterms:modified xsi:type="dcterms:W3CDTF">2024-03-05T06:57:02Z</dcterms:modified>
</cp:coreProperties>
</file>