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3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2" r:id="rId16"/>
    <p:sldId id="258" r:id="rId17"/>
    <p:sldId id="259" r:id="rId18"/>
    <p:sldId id="260" r:id="rId19"/>
    <p:sldId id="261" r:id="rId20"/>
    <p:sldId id="271" r:id="rId21"/>
    <p:sldId id="263" r:id="rId22"/>
    <p:sldId id="262" r:id="rId23"/>
    <p:sldId id="264" r:id="rId24"/>
    <p:sldId id="292" r:id="rId25"/>
    <p:sldId id="270" r:id="rId26"/>
    <p:sldId id="266" r:id="rId27"/>
    <p:sldId id="276" r:id="rId28"/>
    <p:sldId id="277" r:id="rId29"/>
    <p:sldId id="278" r:id="rId30"/>
    <p:sldId id="279" r:id="rId31"/>
    <p:sldId id="275" r:id="rId32"/>
    <p:sldId id="265" r:id="rId33"/>
    <p:sldId id="267" r:id="rId34"/>
    <p:sldId id="268" r:id="rId35"/>
    <p:sldId id="274" r:id="rId36"/>
    <p:sldId id="301" r:id="rId37"/>
    <p:sldId id="296" r:id="rId38"/>
    <p:sldId id="269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7899-29EE-461A-BB5F-A1CFA9FEE1C7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F8CF6-13B0-4C19-9598-E345C6F2D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88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TRIBES Application - Concept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87478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33891" y="2084347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avatar</a:t>
            </a:r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 flipH="1">
            <a:off x="4296162" y="2221328"/>
            <a:ext cx="2342565" cy="43948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65033E-0317-4416-9133-1A7B8DDCC051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780ECA-AE8A-4B39-B7B5-A42431727E10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7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33891" y="2625516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greeting</a:t>
            </a:r>
            <a:r>
              <a:rPr lang="fr-FR" sz="1400" dirty="0">
                <a:solidFill>
                  <a:schemeClr val="tx1"/>
                </a:solidFill>
              </a:rPr>
              <a:t> message</a:t>
            </a:r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>
            <a:off x="4296163" y="2971795"/>
            <a:ext cx="1171570" cy="23019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507BF-325A-4F8B-8025-A91B7534F259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5AB20-8AB4-412B-B629-82A1D36E8980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1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33891" y="3082715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Password</a:t>
            </a:r>
            <a:r>
              <a:rPr lang="fr-FR" sz="1400" dirty="0">
                <a:solidFill>
                  <a:schemeClr val="tx1"/>
                </a:solidFill>
              </a:rPr>
              <a:t> input</a:t>
            </a:r>
          </a:p>
        </p:txBody>
      </p:sp>
      <p:cxnSp>
        <p:nvCxnSpPr>
          <p:cNvPr id="17" name="Straight Connector 16"/>
          <p:cNvCxnSpPr>
            <a:stCxn id="13" idx="1"/>
          </p:cNvCxnSpPr>
          <p:nvPr/>
        </p:nvCxnSpPr>
        <p:spPr>
          <a:xfrm flipH="1">
            <a:off x="4296163" y="3429000"/>
            <a:ext cx="1171571" cy="23018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52403-9E98-4E51-9D17-E107A468A5F0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C5126-6C2F-431B-81A0-C62CA8203F38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9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492790" y="5179673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Back to </a:t>
            </a:r>
            <a:r>
              <a:rPr lang="fr-FR" sz="1400" dirty="0" err="1">
                <a:solidFill>
                  <a:schemeClr val="tx1"/>
                </a:solidFill>
              </a:rPr>
              <a:t>previous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step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9" idx="2"/>
            <a:endCxn id="14" idx="0"/>
          </p:cNvCxnSpPr>
          <p:nvPr/>
        </p:nvCxnSpPr>
        <p:spPr>
          <a:xfrm flipH="1">
            <a:off x="5123926" y="4329192"/>
            <a:ext cx="1000918" cy="85048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50D445-AA0A-4F2F-B681-2964E1DC20E6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CC701C-4794-4EAF-BCBC-876D845FFA43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625928" y="5179673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Submit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credentials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2" idx="2"/>
            <a:endCxn id="14" idx="0"/>
          </p:cNvCxnSpPr>
          <p:nvPr/>
        </p:nvCxnSpPr>
        <p:spPr>
          <a:xfrm>
            <a:off x="8094999" y="4329193"/>
            <a:ext cx="1162065" cy="8504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E9D89B-D407-4637-BD98-FCD656AA9D3D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A5139F-4735-44B8-B8A2-A7F39EB83589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2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Application Menu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95094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51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48877" y="2206487"/>
            <a:ext cx="1262271" cy="1152939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15" name="Straight Connector 14"/>
          <p:cNvCxnSpPr>
            <a:endCxn id="4" idx="0"/>
          </p:cNvCxnSpPr>
          <p:nvPr/>
        </p:nvCxnSpPr>
        <p:spPr>
          <a:xfrm>
            <a:off x="2723534" y="992243"/>
            <a:ext cx="1356479" cy="121424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1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049935" y="2276061"/>
            <a:ext cx="1262271" cy="1152939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Application </a:t>
            </a:r>
            <a:r>
              <a:rPr lang="fr-FR" sz="1400" dirty="0" err="1">
                <a:solidFill>
                  <a:schemeClr val="tx1"/>
                </a:solidFill>
              </a:rPr>
              <a:t>name</a:t>
            </a:r>
            <a:r>
              <a:rPr lang="fr-FR" sz="1400" dirty="0">
                <a:solidFill>
                  <a:schemeClr val="tx1"/>
                </a:solidFill>
              </a:rPr>
              <a:t> / </a:t>
            </a:r>
            <a:r>
              <a:rPr lang="fr-FR" sz="1400" dirty="0" err="1">
                <a:solidFill>
                  <a:schemeClr val="tx1"/>
                </a:solidFill>
              </a:rPr>
              <a:t>status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2"/>
            <a:endCxn id="4" idx="0"/>
          </p:cNvCxnSpPr>
          <p:nvPr/>
        </p:nvCxnSpPr>
        <p:spPr>
          <a:xfrm>
            <a:off x="4218901" y="992243"/>
            <a:ext cx="462170" cy="128381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43719" y="1908313"/>
            <a:ext cx="1262271" cy="1152939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Minimize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Maximize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Close</a:t>
            </a:r>
          </a:p>
        </p:txBody>
      </p:sp>
      <p:cxnSp>
        <p:nvCxnSpPr>
          <p:cNvPr id="15" name="Straight Connector 14"/>
          <p:cNvCxnSpPr>
            <a:stCxn id="11" idx="2"/>
            <a:endCxn id="4" idx="0"/>
          </p:cNvCxnSpPr>
          <p:nvPr/>
        </p:nvCxnSpPr>
        <p:spPr>
          <a:xfrm flipH="1">
            <a:off x="10374855" y="992243"/>
            <a:ext cx="889888" cy="91607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9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LAYOUT</a:t>
            </a:r>
          </a:p>
        </p:txBody>
      </p:sp>
    </p:spTree>
    <p:extLst>
      <p:ext uri="{BB962C8B-B14F-4D97-AF65-F5344CB8AC3E}">
        <p14:creationId xmlns:p14="http://schemas.microsoft.com/office/powerpoint/2010/main" val="43848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Global navigation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14003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679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462679" y="1616765"/>
            <a:ext cx="1583689" cy="115293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dashboard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3"/>
            <a:endCxn id="14" idx="1"/>
          </p:cNvCxnSpPr>
          <p:nvPr/>
        </p:nvCxnSpPr>
        <p:spPr>
          <a:xfrm>
            <a:off x="2993534" y="1313061"/>
            <a:ext cx="1469145" cy="8801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444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71400" y="2769704"/>
            <a:ext cx="1583689" cy="115293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Tribe</a:t>
            </a:r>
            <a:r>
              <a:rPr lang="fr-FR" sz="1400" dirty="0">
                <a:solidFill>
                  <a:schemeClr val="tx1"/>
                </a:solidFill>
              </a:rPr>
              <a:t> direct </a:t>
            </a:r>
            <a:r>
              <a:rPr lang="fr-FR" sz="1400" dirty="0" err="1">
                <a:solidFill>
                  <a:schemeClr val="tx1"/>
                </a:solidFill>
              </a:rPr>
              <a:t>access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" idx="6"/>
            <a:endCxn id="14" idx="1"/>
          </p:cNvCxnSpPr>
          <p:nvPr/>
        </p:nvCxnSpPr>
        <p:spPr>
          <a:xfrm>
            <a:off x="2993534" y="2439495"/>
            <a:ext cx="1677866" cy="9066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2228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71400" y="4320208"/>
            <a:ext cx="1583689" cy="115293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Request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membership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existing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tribes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6"/>
            <a:endCxn id="14" idx="1"/>
          </p:cNvCxnSpPr>
          <p:nvPr/>
        </p:nvCxnSpPr>
        <p:spPr>
          <a:xfrm>
            <a:off x="2993534" y="3970122"/>
            <a:ext cx="1677866" cy="9265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0885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err="1"/>
              <a:t>Sub</a:t>
            </a:r>
            <a:r>
              <a:rPr lang="fr-FR" sz="5400" dirty="0"/>
              <a:t> navigation</a:t>
            </a:r>
          </a:p>
          <a:p>
            <a:pPr algn="ctr"/>
            <a:r>
              <a:rPr lang="fr-FR" sz="5400" dirty="0"/>
              <a:t>User home &amp; </a:t>
            </a:r>
            <a:r>
              <a:rPr lang="fr-FR" sz="5400" dirty="0" err="1"/>
              <a:t>tribes</a:t>
            </a:r>
            <a:endParaRPr lang="fr-FR" sz="5400" dirty="0"/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6841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0F3821-5D38-4951-93BE-ED7227353241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98C53B-5BA5-489A-9907-02E4D146C98A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2020F-9F2E-4CD5-92D5-9A63D3EBD23B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894DB0-6876-4FAE-9B32-321B6AD316D9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94AA9-7FC9-4D1C-8E77-68AF0525D542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F33F78-37FA-4862-A00E-8C69B9621443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60DD3-2356-4F62-B1CC-063A520437FD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EE000C-A0E5-4380-AB45-07BD9C5645F7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49BA10-83C7-4E89-8B9D-1342592AFAE4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744D5D-27CB-435C-89D9-6659A1CF1FEF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340E38-0D54-4822-9F38-D4807199ECC7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B45E7A-45F4-454D-B3AD-889A0E6E0640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9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87219" y="1631644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dashboard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>
          <a:xfrm>
            <a:off x="4243492" y="1232453"/>
            <a:ext cx="1643727" cy="9756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1922C6-D1F6-44CA-B1F5-6D9EB83CCAF5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DD4E36-A9A7-4BA5-894F-914612F7F13C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C2A3D-515E-4121-8090-3395F725AF86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BE1E6-7589-4117-93E7-C7594FE7FF0F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13F528-2BA1-493F-BE94-8D8D1C49DEB8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62C005-79ED-45B2-BCF7-6F9B05CD6294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9DE5CA-DEB4-493B-A838-8984379431DE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93A987-5925-4BBC-B373-417046EC6541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92CE2-9CBC-473A-9ED5-8492DE9D050E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F797C0-6CFC-4196-A0B6-CCEF398D8631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70E79F-0349-4B87-9DE4-9D52CBA93ABA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FF954F-8CEB-4B18-AFCF-D6E8927FF85B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7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87219" y="1749286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planning</a:t>
            </a:r>
          </a:p>
        </p:txBody>
      </p:sp>
      <p:cxnSp>
        <p:nvCxnSpPr>
          <p:cNvPr id="26" name="Straight Connector 25"/>
          <p:cNvCxnSpPr>
            <a:stCxn id="9" idx="3"/>
            <a:endCxn id="25" idx="1"/>
          </p:cNvCxnSpPr>
          <p:nvPr/>
        </p:nvCxnSpPr>
        <p:spPr>
          <a:xfrm>
            <a:off x="4242317" y="1702905"/>
            <a:ext cx="1644902" cy="62285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DB296-3F66-44B0-A9CA-FB2863EC0B49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794DD0-4802-4C17-A933-134BFAC67E25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C41C38-88B2-490A-8013-24EC2E31CA5B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EC68EB-4F51-46FB-AB3A-38265EBDE675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3ACB2-8AE1-4978-BF69-3FC9DC12AADA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A79201-FA5D-4F4A-A8EC-CE1F4CA83FEF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91D7F-CCDA-4A75-B1EF-94D43A1A3D1C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49033C-68CD-4AE0-81E7-720D29BADA73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F9A7A1-4CEA-46ED-A8A1-58FAADAD0C3C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3175DD-7280-4D19-8333-D4295147CD88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A60407-0701-46A8-9580-6FB7A677A1E8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094E8F-ECB8-4C92-9F91-F8C776E40293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7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760891" y="2141410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registered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events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1" idx="3"/>
            <a:endCxn id="25" idx="1"/>
          </p:cNvCxnSpPr>
          <p:nvPr/>
        </p:nvCxnSpPr>
        <p:spPr>
          <a:xfrm>
            <a:off x="4242316" y="2143954"/>
            <a:ext cx="1518575" cy="57392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398B3-C428-4EDC-96FB-322EEF28BF6F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BFDD2-F85F-4E6B-90AB-8323EA45B5D3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63397F-46C6-4C99-95A1-A244262B99D7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4BBC1-C1EE-41B8-A57F-86EF5D3ADB81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D757D0-2F2F-44CC-8CC0-A496BA2D5A6D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78DE8-0D45-413B-82A6-06F37188C8E7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A3A13E-C748-46A7-A082-C5B9D3D290EE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BFDE0D-FFE3-4AA7-B2CC-16A62DFCD1C7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193909-10B4-4989-B68B-DBE3510740BE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A2E169-A140-4D1F-BF11-6FC61FB9791B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0C7D2B-B316-4C23-8CC3-6B5390FBE676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378253-D0C8-450B-8ED2-AD0F49226335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Logon </a:t>
            </a:r>
            <a:r>
              <a:rPr lang="fr-FR" sz="5400" dirty="0" err="1"/>
              <a:t>Screen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31262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65447" y="2823688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contacts</a:t>
            </a:r>
          </a:p>
        </p:txBody>
      </p:sp>
      <p:cxnSp>
        <p:nvCxnSpPr>
          <p:cNvPr id="26" name="Straight Connector 25"/>
          <p:cNvCxnSpPr>
            <a:stCxn id="13" idx="3"/>
            <a:endCxn id="25" idx="1"/>
          </p:cNvCxnSpPr>
          <p:nvPr/>
        </p:nvCxnSpPr>
        <p:spPr>
          <a:xfrm>
            <a:off x="4244102" y="2761156"/>
            <a:ext cx="1621345" cy="63900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89E2CE-E974-4720-A565-CB52BCF7B46F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8B7C0E-458A-4EC7-B558-69E39ABAFAB4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73775A-6C5B-4F72-AB2A-78C8058C7203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B542BA-5A69-4092-82E6-6B8546E219A2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CD9D71-77BC-4FC2-9294-51A96BEA4A52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5878EC-D63D-4262-B228-21A32BA5C21C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DA76F6-EC61-4234-8E08-770323BA26EC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624B46-9BBF-4D67-AB31-F8C8DF0C35CB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3ACEDE-3BDE-419C-BA65-50FA13D7144C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853E63-60E7-480D-85D3-38E52438F3D7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E5F89-4C4F-420D-BB31-DC40D21D962C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F5D49F-9B9A-475C-AC34-B6A5350961B1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2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TRIBE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DDB638-BA7B-4969-AC0C-DBD72259D26C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4A9936-CF88-44EE-B1B1-BCECFE31FD9B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346202-B91C-4823-A0CC-ED7379C4442B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07E79A-666F-489F-B2FF-3EB44E56C8E3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995A88-C964-4799-8F1E-EEFBCEB59C2B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0FA026-2C77-419C-B9E4-83E102918F1B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55AB62-9A13-4153-8C4A-3B805CE24651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CB4B1D-D028-4163-9FD2-335D146BBA05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9C4EF7-CAA6-43BB-8C16-054DDA26B949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569079-FCDB-4792-A0CA-CF530107ACB8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FE880-5BC4-4477-A023-91B3225C09C9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9E1375-C1CE-4678-8B40-09FC6F15D719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5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TRIBE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87219" y="1631644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Tribe</a:t>
            </a:r>
            <a:r>
              <a:rPr lang="fr-FR" sz="1400" dirty="0">
                <a:solidFill>
                  <a:schemeClr val="tx1"/>
                </a:solidFill>
              </a:rPr>
              <a:t> home</a:t>
            </a:r>
          </a:p>
        </p:txBody>
      </p:sp>
      <p:cxnSp>
        <p:nvCxnSpPr>
          <p:cNvPr id="21" name="Straight Connector 20"/>
          <p:cNvCxnSpPr>
            <a:stCxn id="4" idx="3"/>
            <a:endCxn id="20" idx="1"/>
          </p:cNvCxnSpPr>
          <p:nvPr/>
        </p:nvCxnSpPr>
        <p:spPr>
          <a:xfrm>
            <a:off x="4243492" y="1232453"/>
            <a:ext cx="1643727" cy="9756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7D679D-83D2-46DF-816F-2EAEF460697D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D2691C-CF1D-44C3-AA69-64D14FA2E301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E5094-03F8-4971-A018-F67F674D0FFC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77BAC4-035C-4352-8768-763E798F8F63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EA905A-AE30-4E3D-8639-C870D2F91EB6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9012DD-0071-4C3E-98BA-F47F4B90E9EF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0AFB7B-F5E9-4C8E-B8FE-C00177616DF9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862D7-F8D9-4784-801F-ED6C5438E724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3C0C1F-FFE5-4E8E-8B79-050D3E58028F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9F27B0-D74B-4B23-9795-2AB878D66F91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02044B-9B05-46B3-9B7C-D5109307D26B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894BC7-7A28-4195-8BCB-1AA882C7E1FF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1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TRIBE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760891" y="1965405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Tribe</a:t>
            </a:r>
            <a:r>
              <a:rPr lang="fr-FR" sz="1400" dirty="0">
                <a:solidFill>
                  <a:schemeClr val="tx1"/>
                </a:solidFill>
              </a:rPr>
              <a:t> future </a:t>
            </a:r>
            <a:r>
              <a:rPr lang="fr-FR" sz="1400" dirty="0" err="1">
                <a:solidFill>
                  <a:schemeClr val="tx1"/>
                </a:solidFill>
              </a:rPr>
              <a:t>events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9" idx="3"/>
            <a:endCxn id="20" idx="1"/>
          </p:cNvCxnSpPr>
          <p:nvPr/>
        </p:nvCxnSpPr>
        <p:spPr>
          <a:xfrm>
            <a:off x="4242317" y="1702905"/>
            <a:ext cx="1518574" cy="83897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0E6C8-AA37-4B99-AD2F-A2C3F6CCD8C1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9B64E7-2765-4EC2-AAA6-969AD7166A80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630973-13E0-436E-BF60-55AD331C2658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385D6-27FE-4E78-BB34-41BFB002540B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FA01EF-5FF2-472A-A180-8D2330F37D18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58D27C-E9D9-40D6-9098-76EAFF754638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8918F7-7C5E-4DDE-8FD8-8A0EFDF5A2B8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364905-29B0-4B8E-864E-F6AB5E9FDC5D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EBA94-D440-4923-90C0-B7EBFF005ED4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A5D33-4161-4857-A1D0-711785BFED38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4F05B-7CAB-4E63-9705-2E27BA5B02EF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EBEA5-D1C9-49F7-A398-05C1D38EF3D9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3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TRIBE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633624" y="3147954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Tribe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past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events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3" idx="3"/>
            <a:endCxn id="20" idx="1"/>
          </p:cNvCxnSpPr>
          <p:nvPr/>
        </p:nvCxnSpPr>
        <p:spPr>
          <a:xfrm>
            <a:off x="4244102" y="2761156"/>
            <a:ext cx="1389522" cy="9632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D777E-7CAA-4753-AD79-5B46F7974C99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3B67B-899F-466E-9178-7F9C699EF38F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CCC3A-6CDC-4215-A792-92EB5A412FAF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CCEF61-1276-4F51-BC74-89D931E95E30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540417-9E24-4E55-B774-98374D8C2994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27EDA4-2AF7-4D65-A216-A5A8EAFD2250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9C1118-7A5E-43C1-8F08-D842331C5441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C67149-7FD3-4C46-9923-D08EB22C936D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D8BB9-C65B-451C-B8A2-5E8168360FA2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5366E6-872C-46E9-B6FC-39708FECB2D4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836C13-09E6-4687-A848-F42D963B1FBE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8C47A4-6501-4AA4-B5E9-17F7348080FD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81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Contact area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677246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60673-1B9F-4587-A5B0-35C3DDB1E067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C12DC6-215E-4ED1-9BA0-A18BC8FEA96B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5AEC93-5D65-4DEF-858A-92028074E240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A76C85-F783-4E7B-BAB6-4698B2D13D8E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C39DE-9BD0-4B43-977F-7504E1C1B2E0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FF45C-32F2-409B-A8CE-D68AD0FC2E78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5E54C-CDE7-4A8E-9377-E5F99A25DB62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34105-560F-438E-B90E-7CD0C09D8275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127E3F-DA78-4AC9-B094-426CD766F1C2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17BAFA-6AD0-435C-8911-536A4CDF18A2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D29918-D62E-4CF5-B072-F03FDF01A6A7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F7EB3D-59CE-4F58-AB2D-1D0B3CA650FC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3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Main content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155006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CONTENT – TRIBE HOME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60673-1B9F-4587-A5B0-35C3DDB1E067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C12DC6-215E-4ED1-9BA0-A18BC8FEA96B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5AEC93-5D65-4DEF-858A-92028074E240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A76C85-F783-4E7B-BAB6-4698B2D13D8E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C39DE-9BD0-4B43-977F-7504E1C1B2E0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FF45C-32F2-409B-A8CE-D68AD0FC2E78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5E54C-CDE7-4A8E-9377-E5F99A25DB62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34105-560F-438E-B90E-7CD0C09D8275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127E3F-DA78-4AC9-B094-426CD766F1C2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17BAFA-6AD0-435C-8911-536A4CDF18A2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D29918-D62E-4CF5-B072-F03FDF01A6A7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F7EB3D-59CE-4F58-AB2D-1D0B3CA650FC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29A828-7371-44E7-BDCB-ED9B5BB09ADF}"/>
              </a:ext>
            </a:extLst>
          </p:cNvPr>
          <p:cNvSpPr/>
          <p:nvPr/>
        </p:nvSpPr>
        <p:spPr>
          <a:xfrm>
            <a:off x="4462528" y="1267220"/>
            <a:ext cx="2077182" cy="1300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9A305A-2F30-47D2-80C2-E4D903BB310E}"/>
              </a:ext>
            </a:extLst>
          </p:cNvPr>
          <p:cNvSpPr/>
          <p:nvPr/>
        </p:nvSpPr>
        <p:spPr>
          <a:xfrm>
            <a:off x="6660674" y="2077501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11E6C1-6D78-49A0-A5AE-137EE6F53C8A}"/>
              </a:ext>
            </a:extLst>
          </p:cNvPr>
          <p:cNvSpPr/>
          <p:nvPr/>
        </p:nvSpPr>
        <p:spPr>
          <a:xfrm>
            <a:off x="6660674" y="2254729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ADDFEB-24D8-45BA-A815-64491F36BC6C}"/>
              </a:ext>
            </a:extLst>
          </p:cNvPr>
          <p:cNvSpPr/>
          <p:nvPr/>
        </p:nvSpPr>
        <p:spPr>
          <a:xfrm>
            <a:off x="6660674" y="2438313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B549A6-FEAA-4B92-B635-59D376970501}"/>
              </a:ext>
            </a:extLst>
          </p:cNvPr>
          <p:cNvSpPr/>
          <p:nvPr/>
        </p:nvSpPr>
        <p:spPr>
          <a:xfrm>
            <a:off x="9285402" y="1257691"/>
            <a:ext cx="676756" cy="235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D4567E-77FC-45C2-AAF9-98FA265FE3C9}"/>
              </a:ext>
            </a:extLst>
          </p:cNvPr>
          <p:cNvSpPr/>
          <p:nvPr/>
        </p:nvSpPr>
        <p:spPr>
          <a:xfrm>
            <a:off x="4725075" y="2967364"/>
            <a:ext cx="1573803" cy="1002168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50AD-4723-4D69-BFF9-3BD14A15AC62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5501119" y="2568210"/>
            <a:ext cx="10858" cy="3991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98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CONTENT – TRIBE - 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AE018-DDA0-4FBB-8620-A4957211FC81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A48643-2FA1-4EDE-9466-EECF2234C3BE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2AE2-0EA3-4894-8380-272B8A9C2BC3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EEA1F-3C47-443A-BAB0-FE2FBEBAFBF8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D191D-C843-42C3-AAFC-4E6CA1F9B8D6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1A0DB0-21C3-4BF0-B7CC-BBA18669F24B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A85C4-0845-49BF-AE27-CFFAC540FE6F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63168E-385C-4299-926F-D4FB19AC90B0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752785-85A0-4E10-9E26-402A4C389625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4F94D-E6CE-4950-84BF-D9290CD2CDDB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E91833-2DB9-4287-AC66-536546FFC206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1809E6-B0A8-4919-A078-F8C156B96C1D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D6BD6B-434C-480C-8E8C-CFFB69FD8FFF}"/>
              </a:ext>
            </a:extLst>
          </p:cNvPr>
          <p:cNvSpPr/>
          <p:nvPr/>
        </p:nvSpPr>
        <p:spPr>
          <a:xfrm>
            <a:off x="4462528" y="1267220"/>
            <a:ext cx="2077182" cy="13009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C8B67F-DCE7-48A5-B830-AC8EBEDF7CE4}"/>
              </a:ext>
            </a:extLst>
          </p:cNvPr>
          <p:cNvSpPr/>
          <p:nvPr/>
        </p:nvSpPr>
        <p:spPr>
          <a:xfrm>
            <a:off x="6660674" y="2077501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2EA0F8-9C98-44C3-8EF1-C9AEFC871115}"/>
              </a:ext>
            </a:extLst>
          </p:cNvPr>
          <p:cNvSpPr/>
          <p:nvPr/>
        </p:nvSpPr>
        <p:spPr>
          <a:xfrm>
            <a:off x="6660674" y="2254729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F75911-D702-4084-A5F1-C1ED47FE834C}"/>
              </a:ext>
            </a:extLst>
          </p:cNvPr>
          <p:cNvSpPr/>
          <p:nvPr/>
        </p:nvSpPr>
        <p:spPr>
          <a:xfrm>
            <a:off x="6660674" y="2438313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63B663-E5AE-4641-9BDD-E393D2CB8D8D}"/>
              </a:ext>
            </a:extLst>
          </p:cNvPr>
          <p:cNvSpPr/>
          <p:nvPr/>
        </p:nvSpPr>
        <p:spPr>
          <a:xfrm>
            <a:off x="9285402" y="1257691"/>
            <a:ext cx="676756" cy="235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8680D9-F213-4AC6-9ECF-C8C16ED16588}"/>
              </a:ext>
            </a:extLst>
          </p:cNvPr>
          <p:cNvSpPr/>
          <p:nvPr/>
        </p:nvSpPr>
        <p:spPr>
          <a:xfrm>
            <a:off x="4937037" y="2949704"/>
            <a:ext cx="2326174" cy="1002168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Event </a:t>
            </a:r>
            <a:r>
              <a:rPr lang="fr-FR" sz="1400" dirty="0" err="1">
                <a:solidFill>
                  <a:schemeClr val="tx1"/>
                </a:solidFill>
              </a:rPr>
              <a:t>calendar</a:t>
            </a:r>
            <a:r>
              <a:rPr lang="fr-FR" sz="1400" dirty="0">
                <a:solidFill>
                  <a:schemeClr val="tx1"/>
                </a:solidFill>
              </a:rPr>
              <a:t> / dates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 image (type)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C7099B-006D-40EB-8CBC-A5AD059E2E62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>
            <a:off x="5501119" y="2568210"/>
            <a:ext cx="599005" cy="38149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9D5B0-037A-427C-81BC-A21906915D52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0B5FD-A182-4577-8D1C-C5EB0EC1D82C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DF33F-DA7C-48FA-9433-AA2BC6F0B75E}"/>
              </a:ext>
            </a:extLst>
          </p:cNvPr>
          <p:cNvSpPr/>
          <p:nvPr/>
        </p:nvSpPr>
        <p:spPr>
          <a:xfrm>
            <a:off x="2652581" y="1665772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Step</a:t>
            </a:r>
            <a:r>
              <a:rPr lang="fr-FR" sz="1400" dirty="0">
                <a:solidFill>
                  <a:schemeClr val="tx1"/>
                </a:solidFill>
              </a:rPr>
              <a:t> login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4C0C9-EBBF-452A-ABA3-51D94BFDD475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flipH="1">
            <a:off x="3914852" y="1353908"/>
            <a:ext cx="1328943" cy="8883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37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CONTENT – TRIBE - 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AE018-DDA0-4FBB-8620-A4957211FC81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A48643-2FA1-4EDE-9466-EECF2234C3BE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2AE2-0EA3-4894-8380-272B8A9C2BC3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EEA1F-3C47-443A-BAB0-FE2FBEBAFBF8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D191D-C843-42C3-AAFC-4E6CA1F9B8D6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1A0DB0-21C3-4BF0-B7CC-BBA18669F24B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A85C4-0845-49BF-AE27-CFFAC540FE6F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63168E-385C-4299-926F-D4FB19AC90B0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752785-85A0-4E10-9E26-402A4C389625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4F94D-E6CE-4950-84BF-D9290CD2CDDB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E91833-2DB9-4287-AC66-536546FFC206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1809E6-B0A8-4919-A078-F8C156B96C1D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D6BD6B-434C-480C-8E8C-CFFB69FD8FFF}"/>
              </a:ext>
            </a:extLst>
          </p:cNvPr>
          <p:cNvSpPr/>
          <p:nvPr/>
        </p:nvSpPr>
        <p:spPr>
          <a:xfrm>
            <a:off x="4462528" y="1267220"/>
            <a:ext cx="2077182" cy="1300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C8B67F-DCE7-48A5-B830-AC8EBEDF7CE4}"/>
              </a:ext>
            </a:extLst>
          </p:cNvPr>
          <p:cNvSpPr/>
          <p:nvPr/>
        </p:nvSpPr>
        <p:spPr>
          <a:xfrm>
            <a:off x="6660674" y="2077501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2EA0F8-9C98-44C3-8EF1-C9AEFC871115}"/>
              </a:ext>
            </a:extLst>
          </p:cNvPr>
          <p:cNvSpPr/>
          <p:nvPr/>
        </p:nvSpPr>
        <p:spPr>
          <a:xfrm>
            <a:off x="6660674" y="2254729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F75911-D702-4084-A5F1-C1ED47FE834C}"/>
              </a:ext>
            </a:extLst>
          </p:cNvPr>
          <p:cNvSpPr/>
          <p:nvPr/>
        </p:nvSpPr>
        <p:spPr>
          <a:xfrm>
            <a:off x="6660674" y="2438313"/>
            <a:ext cx="3301484" cy="13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63B663-E5AE-4641-9BDD-E393D2CB8D8D}"/>
              </a:ext>
            </a:extLst>
          </p:cNvPr>
          <p:cNvSpPr/>
          <p:nvPr/>
        </p:nvSpPr>
        <p:spPr>
          <a:xfrm>
            <a:off x="9285402" y="1257691"/>
            <a:ext cx="676756" cy="2353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8680D9-F213-4AC6-9ECF-C8C16ED16588}"/>
              </a:ext>
            </a:extLst>
          </p:cNvPr>
          <p:cNvSpPr/>
          <p:nvPr/>
        </p:nvSpPr>
        <p:spPr>
          <a:xfrm>
            <a:off x="7023153" y="1218978"/>
            <a:ext cx="1573803" cy="611536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Button </a:t>
            </a:r>
            <a:r>
              <a:rPr lang="fr-FR" sz="1400" dirty="0" err="1">
                <a:solidFill>
                  <a:schemeClr val="tx1"/>
                </a:solidFill>
              </a:rPr>
              <a:t>register</a:t>
            </a:r>
            <a:r>
              <a:rPr lang="fr-FR" sz="1400" dirty="0">
                <a:solidFill>
                  <a:schemeClr val="tx1"/>
                </a:solidFill>
              </a:rPr>
              <a:t> / </a:t>
            </a:r>
            <a:r>
              <a:rPr lang="fr-FR" sz="1400" dirty="0" err="1">
                <a:solidFill>
                  <a:schemeClr val="tx1"/>
                </a:solidFill>
              </a:rPr>
              <a:t>unregister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C7099B-006D-40EB-8CBC-A5AD059E2E62}"/>
              </a:ext>
            </a:extLst>
          </p:cNvPr>
          <p:cNvCxnSpPr>
            <a:cxnSpLocks/>
            <a:stCxn id="67" idx="1"/>
            <a:endCxn id="69" idx="3"/>
          </p:cNvCxnSpPr>
          <p:nvPr/>
        </p:nvCxnSpPr>
        <p:spPr>
          <a:xfrm flipH="1">
            <a:off x="8596956" y="1375376"/>
            <a:ext cx="688446" cy="14937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45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CONTENT – TRIBE - 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AE018-DDA0-4FBB-8620-A4957211FC81}"/>
              </a:ext>
            </a:extLst>
          </p:cNvPr>
          <p:cNvSpPr/>
          <p:nvPr/>
        </p:nvSpPr>
        <p:spPr>
          <a:xfrm>
            <a:off x="10058400" y="1043610"/>
            <a:ext cx="1632811" cy="5053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A48643-2FA1-4EDE-9466-EECF2234C3BE}"/>
              </a:ext>
            </a:extLst>
          </p:cNvPr>
          <p:cNvSpPr/>
          <p:nvPr/>
        </p:nvSpPr>
        <p:spPr>
          <a:xfrm>
            <a:off x="10176549" y="1128011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2AE2-0EA3-4894-8380-272B8A9C2BC3}"/>
              </a:ext>
            </a:extLst>
          </p:cNvPr>
          <p:cNvSpPr/>
          <p:nvPr/>
        </p:nvSpPr>
        <p:spPr>
          <a:xfrm>
            <a:off x="10272791" y="1416245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EEA1F-3C47-443A-BAB0-FE2FBEBAFBF8}"/>
              </a:ext>
            </a:extLst>
          </p:cNvPr>
          <p:cNvSpPr/>
          <p:nvPr/>
        </p:nvSpPr>
        <p:spPr>
          <a:xfrm>
            <a:off x="10272791" y="1603513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D191D-C843-42C3-AAFC-4E6CA1F9B8D6}"/>
              </a:ext>
            </a:extLst>
          </p:cNvPr>
          <p:cNvSpPr/>
          <p:nvPr/>
        </p:nvSpPr>
        <p:spPr>
          <a:xfrm>
            <a:off x="10272791" y="180229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1A0DB0-21C3-4BF0-B7CC-BBA18669F24B}"/>
              </a:ext>
            </a:extLst>
          </p:cNvPr>
          <p:cNvSpPr/>
          <p:nvPr/>
        </p:nvSpPr>
        <p:spPr>
          <a:xfrm>
            <a:off x="10176549" y="2092126"/>
            <a:ext cx="1418420" cy="20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A85C4-0845-49BF-AE27-CFFAC540FE6F}"/>
              </a:ext>
            </a:extLst>
          </p:cNvPr>
          <p:cNvSpPr/>
          <p:nvPr/>
        </p:nvSpPr>
        <p:spPr>
          <a:xfrm>
            <a:off x="10272791" y="238849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63168E-385C-4299-926F-D4FB19AC90B0}"/>
              </a:ext>
            </a:extLst>
          </p:cNvPr>
          <p:cNvSpPr/>
          <p:nvPr/>
        </p:nvSpPr>
        <p:spPr>
          <a:xfrm>
            <a:off x="10272791" y="2575767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752785-85A0-4E10-9E26-402A4C389625}"/>
              </a:ext>
            </a:extLst>
          </p:cNvPr>
          <p:cNvSpPr/>
          <p:nvPr/>
        </p:nvSpPr>
        <p:spPr>
          <a:xfrm>
            <a:off x="10272791" y="2774550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4F94D-E6CE-4950-84BF-D9290CD2CDDB}"/>
              </a:ext>
            </a:extLst>
          </p:cNvPr>
          <p:cNvSpPr/>
          <p:nvPr/>
        </p:nvSpPr>
        <p:spPr>
          <a:xfrm>
            <a:off x="10272791" y="2979268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E91833-2DB9-4287-AC66-536546FFC206}"/>
              </a:ext>
            </a:extLst>
          </p:cNvPr>
          <p:cNvSpPr/>
          <p:nvPr/>
        </p:nvSpPr>
        <p:spPr>
          <a:xfrm>
            <a:off x="10272791" y="3166536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1809E6-B0A8-4919-A078-F8C156B96C1D}"/>
              </a:ext>
            </a:extLst>
          </p:cNvPr>
          <p:cNvSpPr/>
          <p:nvPr/>
        </p:nvSpPr>
        <p:spPr>
          <a:xfrm>
            <a:off x="10272791" y="3365319"/>
            <a:ext cx="1322178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D6BD6B-434C-480C-8E8C-CFFB69FD8FFF}"/>
              </a:ext>
            </a:extLst>
          </p:cNvPr>
          <p:cNvSpPr/>
          <p:nvPr/>
        </p:nvSpPr>
        <p:spPr>
          <a:xfrm>
            <a:off x="4462528" y="1267220"/>
            <a:ext cx="2077182" cy="1300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C8B67F-DCE7-48A5-B830-AC8EBEDF7CE4}"/>
              </a:ext>
            </a:extLst>
          </p:cNvPr>
          <p:cNvSpPr/>
          <p:nvPr/>
        </p:nvSpPr>
        <p:spPr>
          <a:xfrm>
            <a:off x="6660674" y="2077501"/>
            <a:ext cx="3301484" cy="137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2EA0F8-9C98-44C3-8EF1-C9AEFC871115}"/>
              </a:ext>
            </a:extLst>
          </p:cNvPr>
          <p:cNvSpPr/>
          <p:nvPr/>
        </p:nvSpPr>
        <p:spPr>
          <a:xfrm>
            <a:off x="6660674" y="2254729"/>
            <a:ext cx="3301484" cy="137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F75911-D702-4084-A5F1-C1ED47FE834C}"/>
              </a:ext>
            </a:extLst>
          </p:cNvPr>
          <p:cNvSpPr/>
          <p:nvPr/>
        </p:nvSpPr>
        <p:spPr>
          <a:xfrm>
            <a:off x="6660674" y="2438313"/>
            <a:ext cx="3301484" cy="137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63B663-E5AE-4641-9BDD-E393D2CB8D8D}"/>
              </a:ext>
            </a:extLst>
          </p:cNvPr>
          <p:cNvSpPr/>
          <p:nvPr/>
        </p:nvSpPr>
        <p:spPr>
          <a:xfrm>
            <a:off x="9285402" y="1257691"/>
            <a:ext cx="676756" cy="235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8680D9-F213-4AC6-9ECF-C8C16ED16588}"/>
              </a:ext>
            </a:extLst>
          </p:cNvPr>
          <p:cNvSpPr/>
          <p:nvPr/>
        </p:nvSpPr>
        <p:spPr>
          <a:xfrm>
            <a:off x="7062523" y="3150692"/>
            <a:ext cx="1573803" cy="1002168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Event description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C7099B-006D-40EB-8CBC-A5AD059E2E62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7849425" y="2575767"/>
            <a:ext cx="461991" cy="57492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2472180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App </a:t>
            </a:r>
            <a:r>
              <a:rPr lang="fr-FR" sz="1400" dirty="0" err="1">
                <a:solidFill>
                  <a:schemeClr val="tx1"/>
                </a:solidFill>
              </a:rPr>
              <a:t>name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4" idx="1"/>
            <a:endCxn id="11" idx="3"/>
          </p:cNvCxnSpPr>
          <p:nvPr/>
        </p:nvCxnSpPr>
        <p:spPr>
          <a:xfrm flipH="1">
            <a:off x="4072119" y="2099950"/>
            <a:ext cx="1395615" cy="948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77F58-323B-405D-978F-AF3A77ABEB41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8A27D-5791-4BB8-B73A-100D55C681D9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2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2985363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Welcome</a:t>
            </a:r>
            <a:r>
              <a:rPr lang="fr-FR" sz="1400" dirty="0">
                <a:solidFill>
                  <a:schemeClr val="tx1"/>
                </a:solidFill>
              </a:rPr>
              <a:t> message</a:t>
            </a:r>
          </a:p>
        </p:txBody>
      </p:sp>
      <p:cxnSp>
        <p:nvCxnSpPr>
          <p:cNvPr id="17" name="Straight Connector 16"/>
          <p:cNvCxnSpPr>
            <a:stCxn id="15" idx="1"/>
            <a:endCxn id="11" idx="3"/>
          </p:cNvCxnSpPr>
          <p:nvPr/>
        </p:nvCxnSpPr>
        <p:spPr>
          <a:xfrm flipH="1">
            <a:off x="4072119" y="2614473"/>
            <a:ext cx="1395615" cy="94736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655CA8-3C8A-413C-8635-638C20937627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48E4B-48C7-4974-9A1C-90077F1EDEC5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3806456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name</a:t>
            </a:r>
            <a:r>
              <a:rPr lang="fr-FR" sz="1400" dirty="0">
                <a:solidFill>
                  <a:schemeClr val="tx1"/>
                </a:solidFill>
              </a:rPr>
              <a:t> input</a:t>
            </a:r>
          </a:p>
        </p:txBody>
      </p:sp>
      <p:cxnSp>
        <p:nvCxnSpPr>
          <p:cNvPr id="17" name="Straight Connector 16"/>
          <p:cNvCxnSpPr>
            <a:stCxn id="13" idx="1"/>
            <a:endCxn id="11" idx="3"/>
          </p:cNvCxnSpPr>
          <p:nvPr/>
        </p:nvCxnSpPr>
        <p:spPr>
          <a:xfrm flipH="1">
            <a:off x="4072119" y="3429000"/>
            <a:ext cx="1395615" cy="95392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2078B-F297-412A-9BC4-93299E73A3D5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55BA55-B2BB-434A-9326-23FF06008FD1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3806456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Next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step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2" idx="1"/>
            <a:endCxn id="11" idx="3"/>
          </p:cNvCxnSpPr>
          <p:nvPr/>
        </p:nvCxnSpPr>
        <p:spPr>
          <a:xfrm flipH="1">
            <a:off x="4072119" y="4186901"/>
            <a:ext cx="3365770" cy="19602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75D492-7D0B-4CD9-AF9F-C8E3654AAA55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86BEBE-DCA0-469B-ACAD-EEC9C23FBCC3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20A2C-E882-4928-96D4-044940A5C2F3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17FCF-ED6A-4AEE-9344-4FC1F38675F9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2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232</Words>
  <Application>Microsoft Office PowerPoint</Application>
  <PresentationFormat>Widescreen</PresentationFormat>
  <Paragraphs>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MAILLARD, Antoine</cp:lastModifiedBy>
  <cp:revision>29</cp:revision>
  <dcterms:modified xsi:type="dcterms:W3CDTF">2020-04-01T07:11:59Z</dcterms:modified>
</cp:coreProperties>
</file>